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5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</p:sldIdLst>
  <p:sldSz cy="6858000" cx="12192000"/>
  <p:notesSz cx="6858000" cy="9144000"/>
  <p:embeddedFontLst>
    <p:embeddedFont>
      <p:font typeface="Open Sans Light"/>
      <p:regular r:id="rId10"/>
      <p:bold r:id="rId11"/>
      <p:italic r:id="rId12"/>
      <p:boldItalic r:id="rId13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14" roundtripDataSignature="AMtx7mhyUzQByZvpwHTE5i+sJVejiX3PS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font" Target="fonts/OpenSansLight-bold.fntdata"/><Relationship Id="rId10" Type="http://schemas.openxmlformats.org/officeDocument/2006/relationships/font" Target="fonts/OpenSansLight-regular.fntdata"/><Relationship Id="rId13" Type="http://schemas.openxmlformats.org/officeDocument/2006/relationships/font" Target="fonts/OpenSansLight-boldItalic.fntdata"/><Relationship Id="rId12" Type="http://schemas.openxmlformats.org/officeDocument/2006/relationships/font" Target="fonts/OpenSansLight-italic.fntdata"/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14" Type="http://customschemas.google.com/relationships/presentationmetadata" Target="metadata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lv-LV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6" name="Google Shape;86;p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92" name="Google Shape;92;p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9" name="Google Shape;99;p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5" name="Google Shape;105;p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1" name="Google Shape;111;p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7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7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8" name="Google Shape;18;p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" name="Google Shape;24;p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9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9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8" name="Google Shape;28;p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p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10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" name="Google Shape;33;p10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4" name="Google Shape;34;p1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1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" name="Google Shape;36;p1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11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11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0" name="Google Shape;40;p11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1" name="Google Shape;41;p1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1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1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2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6" name="Google Shape;46;p12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7" name="Google Shape;47;p12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8" name="Google Shape;48;p12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9" name="Google Shape;49;p12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0" name="Google Shape;50;p1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1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1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5" name="Google Shape;55;p1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1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1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4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4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61" name="Google Shape;61;p14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2" name="Google Shape;62;p1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1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5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5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15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9" name="Google Shape;69;p1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1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6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16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5" name="Google Shape;75;p1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1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7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17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1" name="Google Shape;81;p1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1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1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6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1" name="Google Shape;11;p6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" name="Google Shape;12;p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" name="Google Shape;13;p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" name="Google Shape;14;p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"/>
          <p:cNvSpPr txBox="1"/>
          <p:nvPr/>
        </p:nvSpPr>
        <p:spPr>
          <a:xfrm>
            <a:off x="470341" y="5586901"/>
            <a:ext cx="2842665" cy="39459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14000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332" u="none" cap="none" strike="noStrike">
              <a:solidFill>
                <a:srgbClr val="FFFFF9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89" name="Google Shape;89;p1"/>
          <p:cNvSpPr txBox="1"/>
          <p:nvPr>
            <p:ph type="ctrTitle"/>
          </p:nvPr>
        </p:nvSpPr>
        <p:spPr>
          <a:xfrm>
            <a:off x="0" y="3525982"/>
            <a:ext cx="12192000" cy="109681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Calibri"/>
              <a:buNone/>
            </a:pPr>
            <a:r>
              <a:rPr b="1" lang="lv-LV">
                <a:solidFill>
                  <a:schemeClr val="lt1"/>
                </a:solidFill>
              </a:rPr>
              <a:t>315. Dari mani, mīļais Jēzu! 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6" name="Google Shape;96;p2"/>
          <p:cNvSpPr/>
          <p:nvPr/>
        </p:nvSpPr>
        <p:spPr>
          <a:xfrm>
            <a:off x="0" y="721581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Dari mani, mīļais Jēzu,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Tā kā saules stariņu,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Lai es apkārtnē un mājās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Gaiši, gaiši spīdētu!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3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Veido tā kā baltu ziedu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Manu mazo sirsniņu,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Lai kā putniņš dziedāt varu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Tevim savu dziesmiņu!</a:t>
            </a:r>
            <a:endParaRPr/>
          </a:p>
        </p:txBody>
      </p:sp>
      <p:sp>
        <p:nvSpPr>
          <p:cNvPr id="102" name="Google Shape;102;p3"/>
          <p:cNvSpPr txBox="1"/>
          <p:nvPr/>
        </p:nvSpPr>
        <p:spPr>
          <a:xfrm>
            <a:off x="11050861" y="335292"/>
            <a:ext cx="535724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rgbClr val="E5DED6"/>
                </a:solidFill>
                <a:latin typeface="Calibri"/>
                <a:ea typeface="Calibri"/>
                <a:cs typeface="Calibri"/>
                <a:sym typeface="Calibri"/>
              </a:rPr>
              <a:t>2.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4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rPr>
              <a:t>Tev es savas dzīves dienas,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rPr>
              <a:t>Mīļais Jēzu, gribu dot.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rPr>
              <a:t>Tu tas vienīgais, kas vari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rPr>
              <a:t>Prieku sniegt un aplaimot.</a:t>
            </a:r>
            <a:endParaRPr b="0" i="0" sz="6000" u="none" cap="none" strike="noStrike">
              <a:solidFill>
                <a:schemeClr val="lt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8" name="Google Shape;108;p4"/>
          <p:cNvSpPr txBox="1"/>
          <p:nvPr/>
        </p:nvSpPr>
        <p:spPr>
          <a:xfrm>
            <a:off x="11050861" y="335292"/>
            <a:ext cx="535724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rgbClr val="E5DED6"/>
                </a:solidFill>
                <a:latin typeface="Calibri"/>
                <a:ea typeface="Calibri"/>
                <a:cs typeface="Calibri"/>
                <a:sym typeface="Calibri"/>
              </a:rPr>
              <a:t>3.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Custom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4440E7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2023-10-06T20:25:52Z</dcterms:created>
  <dc:creator>Jana Janišauska</dc:creator>
</cp:coreProperties>
</file>