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9" r:id="rId3"/>
    <p:sldId id="1098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314. Jo Tu esi ceļš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Kas man bijis reiz šai pasaulē,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atstāju ar prieku,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ar Tevi man ļauts šodien 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būtu ar Tevi,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Tu esi ceļš,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gaisma vienmēr man tur spīd,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Tu esi ceļš,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Tavā gaismā droši iet </a:t>
            </a:r>
            <a:r>
              <a:rPr lang="lv-LV" sz="6000" dirty="0" err="1">
                <a:solidFill>
                  <a:schemeClr val="bg1"/>
                </a:solidFill>
              </a:rPr>
              <a:t>ikbrīd</a:t>
            </a:r>
            <a:r>
              <a:rPr lang="lv-LV" sz="6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Kas man bijis reiz šai pasaulē,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atstāju ar prieku,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ar Tevi man ļauts šodien 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būtu ar Tevi,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Tu – ūdens dzīvs,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Mani ceļā vienmēr atveldzē.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Tu – ūdens dzīvs,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Radi dzīvību man dvēselē.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Kas man bijis reiz šai pasaulē,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atstāju ar prieku,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ar Tevi man ļauts šodien 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būtu ar Tevi,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Tu – mērķis mans,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Augstākais, ko dzīvē sasniegt, gūt.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Tu – mērķis mans,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Ļauj pie Tevis mūžīgi man būt!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171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314. Jo Tu esi ceļš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54</cp:revision>
  <dcterms:created xsi:type="dcterms:W3CDTF">2023-10-06T20:25:52Z</dcterms:created>
  <dcterms:modified xsi:type="dcterms:W3CDTF">2023-11-22T19:59:38Z</dcterms:modified>
</cp:coreProperties>
</file>