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1097" r:id="rId2"/>
    <p:sldId id="1088" r:id="rId3"/>
    <p:sldId id="563" r:id="rId4"/>
    <p:sldId id="565" r:id="rId5"/>
    <p:sldId id="567" r:id="rId6"/>
    <p:sldId id="1091" r:id="rId7"/>
  </p:sldIdLst>
  <p:sldSz cx="12192000" cy="6858000"/>
  <p:notesSz cx="6858000" cy="9144000"/>
  <p:defaultTextStyle>
    <a:defPPr>
      <a:defRPr lang="en-LV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9659"/>
    <p:restoredTop sz="96012"/>
  </p:normalViewPr>
  <p:slideViewPr>
    <p:cSldViewPr snapToGrid="0">
      <p:cViewPr varScale="1">
        <p:scale>
          <a:sx n="117" d="100"/>
          <a:sy n="117" d="100"/>
        </p:scale>
        <p:origin x="22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92E4A5-0D19-604D-B913-C5BE4362BE5A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LV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LV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F8BCD2-0EB9-FC4E-B2A1-420661D7784B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2687033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2:notes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3728215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6AECA2-AA01-65F9-6485-9FE6CA14556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185499A-8671-1157-5FFE-FE1A8521238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CB0615-AC58-66E1-BA7A-2385769FBD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7478D57-1D01-B3E6-A0C1-0AC32916B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05A7E7-417A-DCCB-FD59-DAD14DC1E4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1434377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782154-C823-9AB7-28C4-A4071DEE88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69776-3154-0896-BC5C-57562D29B3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71105FB-A7C7-7763-876B-9AD7E20945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64BDBD-3513-89F5-F09D-B6A7EBA245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EED2CD3-CFF2-F9CC-BE1D-EC292EE1B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80843540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5AAD3A-4E37-B377-055C-A51C995F4E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D6D574-ADCA-D8D7-D74F-03E23A4A521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FBA6F4-73D4-10FA-437C-22BE95474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00815E-60C6-42B7-00EB-ABCFC3FDEA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67FE62-70A7-09F0-0C2F-C2BDBC7D7B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4078188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6481A-B96A-0A03-A906-E18AF5544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7D34E5-43FD-46CC-757D-46812E5021B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BB600B9-2798-E011-1A93-3CD400A7B04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F8F3996-D0FB-0BF5-8C05-BB4765CACF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0126DD-E702-7FCC-301E-3986BE09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027B961-F897-820C-09C6-BC802E0901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0734926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95C969-11A4-0B75-C9B5-76C4090489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56159D-FA4F-5DA5-A2A5-A6482C933A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D85FDE2-1BC2-23BF-0484-01980314B2D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B66D885A-A422-8DC5-1672-33A5AB593D2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57865FB-3DDE-5EEC-B1E8-CEB6A7EB642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78C2DE3-6DB2-F774-714D-4EA26ADF86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C0A573C-55ED-A5D5-C5ED-BBFACD179B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5408DF9-39A6-727E-62FA-76B3A12B4F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552823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F8D26E-FC1D-0CAC-3D12-77B81FDC09B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E88BBBF-C7B3-5FA8-7BB8-6EFE7BD0585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FCA29287-8ACA-C5C8-CF2B-E9EE747385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3EEB5BB-87F0-EFDF-A305-C1C353AD9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4182386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02D9D30-9DB5-71C6-417F-45E0998F67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6A8BFCE-0A83-E39F-703A-0C0BC04DE9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098964-C0B5-CBC6-4F98-8FE6EB04B4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38602562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5BAFBF-D247-52DD-7FB5-6A4696D31E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890781-B2E9-CD25-69E0-45DC1204F2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82A2D8-9B6D-DA9D-09F3-A5EB52BD8F3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3B4E253-8DB5-6952-FCBE-47D3E04AEF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A4C40C-268D-4313-971B-F80D0135C9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6C8A9A-EEE2-DCF0-05DD-6235BC6D27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195150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A72639-CDF3-A705-1F80-A8BFC01372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D023C4-B139-4372-8440-D1C5F213EC8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LV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04C8409-EFA6-4182-B9DF-0962C32F730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9F379-D889-A8E6-01F9-537C315618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D4A1D86-1646-8DA8-F4B3-55C6C559D1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D160240-9EDC-4B82-31E6-A32717CF40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25784833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2014C1-B6E0-CA48-F492-D19735187B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B4F6CF-CFA2-51A4-9713-1DFD0704C82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B7C5EA-7E78-B23D-60A1-35A5F384079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72912-A400-E760-FCF2-2CE4CD2355B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C0DBB7-F500-540C-D1C2-EB191F134D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7479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B458649-7FC1-95D0-0B09-DB0E781B0C8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1DA283-C155-F883-BFBD-060B3944885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34F8EA3-246D-93E9-65D0-0D1AC72840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70E5D9-0318-A7F1-B5A9-BC12B5CA2E9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01CAB5-8260-3B14-C133-ED61014C1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139504939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E00CED2-AE52-1ED0-409B-2F4C225E7D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1F9A373-69AA-F0EB-8727-435E8594CC6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A3183B-E772-8B4B-21E4-8C46C3BAC963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98783E-E554-3343-ABF8-D892463CC82D}" type="datetimeFigureOut">
              <a:rPr lang="en-LV" smtClean="0"/>
              <a:t>22/11/2023</a:t>
            </a:fld>
            <a:endParaRPr lang="en-LV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FFB1C6-5A51-8BB5-1015-22E95FFD458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LV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585979-1EF7-0A20-4E9C-718AC01FCD90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25909C-396E-4447-BF88-66C0ECB58343}" type="slidenum">
              <a:rPr lang="en-LV" smtClean="0"/>
              <a:t>‹#›</a:t>
            </a:fld>
            <a:endParaRPr lang="en-LV"/>
          </a:p>
        </p:txBody>
      </p:sp>
    </p:spTree>
    <p:extLst>
      <p:ext uri="{BB962C8B-B14F-4D97-AF65-F5344CB8AC3E}">
        <p14:creationId xmlns:p14="http://schemas.microsoft.com/office/powerpoint/2010/main" val="31580997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5"/>
          <p:cNvSpPr txBox="1"/>
          <p:nvPr/>
        </p:nvSpPr>
        <p:spPr>
          <a:xfrm>
            <a:off x="470341" y="5586901"/>
            <a:ext cx="2842665" cy="3945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3265"/>
              </a:lnSpc>
              <a:spcBef>
                <a:spcPct val="0"/>
              </a:spcBef>
            </a:pPr>
            <a:endParaRPr lang="en-US" sz="2332" spc="-46" dirty="0">
              <a:solidFill>
                <a:srgbClr val="FFFFF9"/>
              </a:solidFill>
              <a:latin typeface="Open Sans Ligh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CE81775-FAB9-A59C-94F9-5269425F54A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3525982"/>
            <a:ext cx="12192000" cy="1096818"/>
          </a:xfrm>
        </p:spPr>
        <p:txBody>
          <a:bodyPr/>
          <a:lstStyle/>
          <a:p>
            <a:r>
              <a:rPr lang="lv-LV" b="1" dirty="0">
                <a:solidFill>
                  <a:schemeClr val="bg1"/>
                </a:solidFill>
              </a:rPr>
              <a:t>313</a:t>
            </a:r>
            <a:r>
              <a:rPr lang="en-LV" b="1" dirty="0">
                <a:solidFill>
                  <a:schemeClr val="bg1"/>
                </a:solidFill>
              </a:rPr>
              <a:t>.</a:t>
            </a:r>
            <a:r>
              <a:rPr lang="lv-LV" b="1" dirty="0">
                <a:solidFill>
                  <a:schemeClr val="bg1"/>
                </a:solidFill>
              </a:rPr>
              <a:t> Ja nebūtu man Jēzus</a:t>
            </a:r>
            <a:r>
              <a:rPr lang="en-LV" b="1" dirty="0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858257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2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45700" rIns="0" bIns="45700" anchor="ctr" anchorCtr="0">
            <a:noAutofit/>
          </a:bodyPr>
          <a:lstStyle/>
          <a:p>
            <a:pPr algn="ctr"/>
            <a:endParaRPr lang="lv-LV" sz="4800" b="1" dirty="0">
              <a:solidFill>
                <a:schemeClr val="bg2"/>
              </a:solidFill>
              <a:latin typeface="Open Sans Light"/>
              <a:ea typeface="Open Sans Light"/>
              <a:cs typeface="Open Sans Light"/>
              <a:sym typeface="Calibri"/>
            </a:endParaRPr>
          </a:p>
        </p:txBody>
      </p:sp>
      <p:sp>
        <p:nvSpPr>
          <p:cNvPr id="95" name="Google Shape;95;p2"/>
          <p:cNvSpPr txBox="1"/>
          <p:nvPr/>
        </p:nvSpPr>
        <p:spPr>
          <a:xfrm>
            <a:off x="10829646" y="335292"/>
            <a:ext cx="756938" cy="6462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algn="r"/>
            <a:r>
              <a:rPr lang="lv-LV" sz="3600" dirty="0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rPr>
              <a:t>1.</a:t>
            </a:r>
            <a:endParaRPr dirty="0"/>
          </a:p>
        </p:txBody>
      </p:sp>
      <p:sp>
        <p:nvSpPr>
          <p:cNvPr id="6" name="Rectangle 1"/>
          <p:cNvSpPr/>
          <p:nvPr/>
        </p:nvSpPr>
        <p:spPr>
          <a:xfrm>
            <a:off x="0" y="721581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>
              <a:spcBef>
                <a:spcPct val="0"/>
              </a:spcBef>
            </a:pPr>
            <a:r>
              <a:rPr lang="lv-LV" altLang="lv-LV" sz="6000" dirty="0"/>
              <a:t>Ja nebūtu man Jēzus,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/>
              <a:t>Kur nastas noliktu?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/>
              <a:t>Kur grūtā sāpju brīdī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/>
              <a:t>Es mieru atrastu?</a:t>
            </a:r>
          </a:p>
        </p:txBody>
      </p:sp>
    </p:spTree>
    <p:extLst>
      <p:ext uri="{BB962C8B-B14F-4D97-AF65-F5344CB8AC3E}">
        <p14:creationId xmlns:p14="http://schemas.microsoft.com/office/powerpoint/2010/main" val="37092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45720" rIns="0" bIns="45720" rtlCol="0" anchor="ctr"/>
          <a:lstStyle/>
          <a:p>
            <a:pPr algn="ctr">
              <a:spcBef>
                <a:spcPct val="0"/>
              </a:spcBef>
            </a:pPr>
            <a:r>
              <a:rPr lang="lv-LV" altLang="lv-LV" sz="6000" dirty="0"/>
              <a:t>Ja nebūtu man Jēzus,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/>
              <a:t>Kādēļ es dzīvotu? 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/>
              <a:t>Vai tādēļ vien, lai cīņas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/>
              <a:t>Es velti cīnītu?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2.</a:t>
            </a:r>
          </a:p>
        </p:txBody>
      </p:sp>
    </p:spTree>
    <p:extLst>
      <p:ext uri="{BB962C8B-B14F-4D97-AF65-F5344CB8AC3E}">
        <p14:creationId xmlns:p14="http://schemas.microsoft.com/office/powerpoint/2010/main" val="243062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spcBef>
                <a:spcPct val="0"/>
              </a:spcBef>
            </a:pPr>
            <a:r>
              <a:rPr lang="lv-LV" altLang="lv-LV" sz="6000" dirty="0"/>
              <a:t>Ja nebūtu man Jēzus,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/>
              <a:t>Kur tad es paliktu?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/>
              <a:t>Tad mani grēks un nāve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/>
              <a:t>Sev līdzi aizrautu.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3.</a:t>
            </a:r>
          </a:p>
        </p:txBody>
      </p:sp>
    </p:spTree>
    <p:extLst>
      <p:ext uri="{BB962C8B-B14F-4D97-AF65-F5344CB8AC3E}">
        <p14:creationId xmlns:p14="http://schemas.microsoft.com/office/powerpoint/2010/main" val="4132890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596902"/>
            <a:ext cx="12192000" cy="5414838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rIns="0" rtlCol="0" anchor="ctr"/>
          <a:lstStyle/>
          <a:p>
            <a:pPr algn="ctr">
              <a:spcBef>
                <a:spcPct val="0"/>
              </a:spcBef>
            </a:pPr>
            <a:r>
              <a:rPr lang="lv-LV" altLang="lv-LV" sz="6000" dirty="0"/>
              <a:t>Bet prieks! Mans mīļais Jēzus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/>
              <a:t>Ir manā dzīvē viss.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/>
              <a:t>Es esmu visu sevi</a:t>
            </a:r>
          </a:p>
          <a:p>
            <a:pPr algn="ctr">
              <a:spcBef>
                <a:spcPct val="0"/>
              </a:spcBef>
            </a:pPr>
            <a:r>
              <a:rPr lang="lv-LV" altLang="lv-LV" sz="6000" dirty="0"/>
              <a:t>Tā </a:t>
            </a:r>
            <a:r>
              <a:rPr lang="lv-LV" altLang="lv-LV" sz="6000"/>
              <a:t>rokās nodevis.</a:t>
            </a:r>
            <a:endParaRPr lang="lv-LV" altLang="lv-LV" sz="6000" dirty="0"/>
          </a:p>
        </p:txBody>
      </p:sp>
      <p:sp>
        <p:nvSpPr>
          <p:cNvPr id="3" name="TextBox 2"/>
          <p:cNvSpPr txBox="1"/>
          <p:nvPr/>
        </p:nvSpPr>
        <p:spPr>
          <a:xfrm>
            <a:off x="11050861" y="335292"/>
            <a:ext cx="53572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lv-LV" sz="3600" dirty="0">
                <a:solidFill>
                  <a:srgbClr val="E5DED6"/>
                </a:solidFill>
              </a:rPr>
              <a:t>4.</a:t>
            </a:r>
          </a:p>
        </p:txBody>
      </p:sp>
    </p:spTree>
    <p:extLst>
      <p:ext uri="{BB962C8B-B14F-4D97-AF65-F5344CB8AC3E}">
        <p14:creationId xmlns:p14="http://schemas.microsoft.com/office/powerpoint/2010/main" val="13377128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053371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Custom 1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4440E7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1192</TotalTime>
  <Words>88</Words>
  <Application>Microsoft Macintosh PowerPoint</Application>
  <PresentationFormat>Widescreen</PresentationFormat>
  <Paragraphs>21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Open Sans Light</vt:lpstr>
      <vt:lpstr>Office Theme</vt:lpstr>
      <vt:lpstr>313. Ja nebūtu man Jēzus 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Jana Janišauska</dc:creator>
  <cp:lastModifiedBy>Jana Janišauska</cp:lastModifiedBy>
  <cp:revision>11</cp:revision>
  <dcterms:created xsi:type="dcterms:W3CDTF">2023-10-06T20:25:52Z</dcterms:created>
  <dcterms:modified xsi:type="dcterms:W3CDTF">2023-11-22T19:58:04Z</dcterms:modified>
</cp:coreProperties>
</file>