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sSil0O2MT4ApUnvRXpCpSaNUH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312. Jēzu, ar Tevi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139952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ar Tevi ejot katru dienu,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Pasaules rūpēs varu mieru gūt.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mana sev(im) vēlas vienu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ar Tevi ļauj man būt!</a:t>
            </a: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10749280" y="3474720"/>
            <a:ext cx="528320" cy="156464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11297920" y="3779520"/>
            <a:ext cx="89408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0" y="0"/>
            <a:ext cx="1139952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ar Tevi spēju panest krustu,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man par labu dzīves ceļā dots.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arī viss man dzīves gaitā zustu,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mana laime un mans gods.</a:t>
            </a:r>
            <a:endParaRPr/>
          </a:p>
        </p:txBody>
      </p:sp>
      <p:sp>
        <p:nvSpPr>
          <p:cNvPr id="106" name="Google Shape;106;p3"/>
          <p:cNvSpPr/>
          <p:nvPr/>
        </p:nvSpPr>
        <p:spPr>
          <a:xfrm>
            <a:off x="10749280" y="3474720"/>
            <a:ext cx="528320" cy="156464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11297920" y="3779520"/>
            <a:ext cx="89408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0" y="0"/>
            <a:ext cx="1139952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ar Tevi beidzot zemes cīņu,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Mūžīgās gaismas tāles aizsniegšu.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caur Tavu lielo žēlastību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Vien(u)mēr būšu tur, kur Tu!</a:t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10749280" y="3474720"/>
            <a:ext cx="528320" cy="1564640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11297920" y="3779520"/>
            <a:ext cx="89408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