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097" r:id="rId2"/>
    <p:sldId id="1088" r:id="rId3"/>
    <p:sldId id="534" r:id="rId4"/>
    <p:sldId id="563" r:id="rId5"/>
    <p:sldId id="1098" r:id="rId6"/>
    <p:sldId id="565" r:id="rId7"/>
    <p:sldId id="1099" r:id="rId8"/>
    <p:sldId id="567" r:id="rId9"/>
    <p:sldId id="1100" r:id="rId10"/>
    <p:sldId id="1091" r:id="rId11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1"/>
                </a:solidFill>
              </a:rPr>
              <a:t>311</a:t>
            </a:r>
            <a:r>
              <a:rPr lang="en-LV" b="1" dirty="0">
                <a:solidFill>
                  <a:schemeClr val="bg1"/>
                </a:solidFill>
              </a:rPr>
              <a:t>.</a:t>
            </a:r>
            <a:r>
              <a:rPr lang="lv-LV" b="1" dirty="0">
                <a:solidFill>
                  <a:schemeClr val="bg1"/>
                </a:solidFill>
              </a:rPr>
              <a:t> Kā briedis brēc pēc </a:t>
            </a:r>
            <a:r>
              <a:rPr lang="lv-LV" b="1" dirty="0" err="1">
                <a:solidFill>
                  <a:schemeClr val="bg1"/>
                </a:solidFill>
              </a:rPr>
              <a:t>ūdeņa</a:t>
            </a:r>
            <a:r>
              <a:rPr lang="en-LV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Kā briedis brēc pēc </a:t>
            </a:r>
            <a:r>
              <a:rPr lang="lv-LV" altLang="lv-LV" sz="6000" dirty="0" err="1"/>
              <a:t>ūdeņa</a:t>
            </a:r>
            <a:r>
              <a:rPr lang="lv-LV" altLang="lv-LV" sz="6000" dirty="0"/>
              <a:t>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Kad slāpes viņu māc,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Tā mana </a:t>
            </a:r>
            <a:r>
              <a:rPr lang="lv-LV" altLang="lv-LV" sz="6000" dirty="0" err="1"/>
              <a:t>dvēs’le</a:t>
            </a:r>
            <a:r>
              <a:rPr lang="lv-LV" altLang="lv-LV" sz="6000" dirty="0"/>
              <a:t> brēc, ak, Dievs,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Pēc Tevis tiecas prāts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Kā briedis brēc pēc </a:t>
            </a:r>
            <a:r>
              <a:rPr lang="lv-LV" altLang="lv-LV" sz="6000" dirty="0" err="1"/>
              <a:t>ūdeņa</a:t>
            </a:r>
            <a:r>
              <a:rPr lang="lv-LV" altLang="lv-LV" sz="6000" dirty="0"/>
              <a:t>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Kad slāpes viņu māc,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Tā mana </a:t>
            </a:r>
            <a:r>
              <a:rPr lang="lv-LV" altLang="lv-LV" sz="6000" dirty="0" err="1"/>
              <a:t>dvēs’le</a:t>
            </a:r>
            <a:r>
              <a:rPr lang="lv-LV" altLang="lv-LV" sz="6000" dirty="0"/>
              <a:t> ilgās brēc,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Pie Dieva tiecas prāts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Pēc Tevis manai </a:t>
            </a:r>
            <a:r>
              <a:rPr lang="lv-LV" altLang="lv-LV" sz="6000" dirty="0" err="1"/>
              <a:t>dvēs’lei</a:t>
            </a:r>
            <a:r>
              <a:rPr lang="lv-LV" altLang="lv-LV" sz="6000" dirty="0"/>
              <a:t> slāpst,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Ak, mīlestības Dievs,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Lai Tavā vaigā gaišajā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Reiz varu skatīties!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Kā briedis brēc pēc </a:t>
            </a:r>
            <a:r>
              <a:rPr kumimoji="0" lang="lv-LV" altLang="lv-LV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ūdeņa</a:t>
            </a: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 slāpes viņu māc,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Tā mana </a:t>
            </a:r>
            <a:r>
              <a:rPr kumimoji="0" lang="lv-LV" altLang="lv-LV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dvēs’le</a:t>
            </a: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ilgās brēc,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 Dieva tiecas prāts</a:t>
            </a: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9444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Tās dienas man šai pasaulē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Ir vis(u)mīļākās,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Kad Dievs ir manā tuvumā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Un sirds tam </a:t>
            </a:r>
            <a:r>
              <a:rPr lang="lv-LV" altLang="lv-LV" sz="6000" dirty="0" err="1"/>
              <a:t>svētījas</a:t>
            </a:r>
            <a:r>
              <a:rPr lang="lv-LV" sz="6000" dirty="0">
                <a:solidFill>
                  <a:schemeClr val="bg2"/>
                </a:solidFill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Kā briedis brēc pēc </a:t>
            </a:r>
            <a:r>
              <a:rPr kumimoji="0" lang="lv-LV" altLang="lv-LV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ūdeņa</a:t>
            </a: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 slāpes viņu māc,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Tā mana </a:t>
            </a:r>
            <a:r>
              <a:rPr kumimoji="0" lang="lv-LV" altLang="lv-LV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dvēs’le</a:t>
            </a: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ilgās brēc,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 Dieva tiecas prāts</a:t>
            </a: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2546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Ko, mana </a:t>
            </a:r>
            <a:r>
              <a:rPr lang="lv-LV" altLang="lv-LV" sz="6000" dirty="0" err="1"/>
              <a:t>dvēs’le</a:t>
            </a:r>
            <a:r>
              <a:rPr lang="lv-LV" altLang="lv-LV" sz="6000" dirty="0"/>
              <a:t>, bēdājies?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Tik Dievam uzticies!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Viņš dod tev dzīvo ūdeni;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/>
              <a:t>To dzer un pateicies!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Kā briedis brēc pēc </a:t>
            </a:r>
            <a:r>
              <a:rPr kumimoji="0" lang="lv-LV" altLang="lv-LV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ūdeņa</a:t>
            </a: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 slāpes viņu māc,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Tā mana </a:t>
            </a:r>
            <a:r>
              <a:rPr kumimoji="0" lang="lv-LV" altLang="lv-LV" sz="6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dvēs’le</a:t>
            </a: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ilgās brēc,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alt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 Dieva tiecas prāts</a:t>
            </a: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7719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1196</TotalTime>
  <Words>199</Words>
  <Application>Microsoft Macintosh PowerPoint</Application>
  <PresentationFormat>Widescreen</PresentationFormat>
  <Paragraphs>41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311. Kā briedis brēc pēc ūdeņa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12</cp:revision>
  <dcterms:created xsi:type="dcterms:W3CDTF">2023-10-06T20:25:52Z</dcterms:created>
  <dcterms:modified xsi:type="dcterms:W3CDTF">2023-11-22T19:52:18Z</dcterms:modified>
</cp:coreProperties>
</file>