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310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Jel klausieties šo prieka ziņu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Jel klausieties šo prieka ziņu,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Man sirds no laimes pāri plūst!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Es esmu atradis nu Viņu,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Un pasaulē viss cits var zust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2760" y="3840480"/>
            <a:ext cx="835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C3D2A23E-9E68-55FB-AFF0-40073B1976CE}"/>
              </a:ext>
            </a:extLst>
          </p:cNvPr>
          <p:cNvSpPr/>
          <p:nvPr/>
        </p:nvSpPr>
        <p:spPr>
          <a:xfrm>
            <a:off x="10374086" y="3668486"/>
            <a:ext cx="278674" cy="1491343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Ar stiprām mīlestības saitēm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Pie Sevis mani saistījis,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Mans Pestītājs no visām raizēm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Ir mani brīvu darījis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90198" y="3813721"/>
            <a:ext cx="835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D4AA57E-CC19-082E-5E2F-CBFE17516CE8}"/>
              </a:ext>
            </a:extLst>
          </p:cNvPr>
          <p:cNvSpPr/>
          <p:nvPr/>
        </p:nvSpPr>
        <p:spPr>
          <a:xfrm>
            <a:off x="10913385" y="3529714"/>
            <a:ext cx="278674" cy="1491343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Par Viņa lielo mīlestību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Es visu, visu atdodu.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Tam kalpošu ar uzticību,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Par godu Viņam dzīvošu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15376" y="3785615"/>
            <a:ext cx="835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136E9E71-F407-F1A9-6042-3E146F041F17}"/>
              </a:ext>
            </a:extLst>
          </p:cNvPr>
          <p:cNvSpPr/>
          <p:nvPr/>
        </p:nvSpPr>
        <p:spPr>
          <a:xfrm>
            <a:off x="9936702" y="3501609"/>
            <a:ext cx="278674" cy="1491343"/>
          </a:xfrm>
          <a:prstGeom prst="righ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81</Words>
  <Application>Microsoft Macintosh PowerPoint</Application>
  <PresentationFormat>Widescreen</PresentationFormat>
  <Paragraphs>19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310. Jel klausieties šo prieka ziņu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2023-11-22T19:43:39Z</dcterms:modified>
</cp:coreProperties>
</file>