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iDgWrDMWoRl0rHQHXFAFExv38j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31. Pie Dieva troņa pakāpēm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Dieva troņa pakāpēm,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sirdis, zemojieties jūs!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 pieder spēks, gods, valdība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pielūgt, teikt un slavēt būs.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ik dienas pieminam,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Viņš mums laba darījis.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dziļā tumsā staigājām,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gaismas Viņš mūs vadījis.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pacietību Viņš mūs nes,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tēvs par bērniem rūpējas,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mēs pie Viņa vēršamies,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klausa mūsu lūgšanas.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slavas dziesmas atskan Tam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visā plašā radībā.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Gods pieder Visuvarenam,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mājo Debess augstībā.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