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88" r:id="rId3"/>
    <p:sldId id="563" r:id="rId4"/>
    <p:sldId id="565" r:id="rId5"/>
    <p:sldId id="567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309. Es mīlēšu ar visu spēku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altLang="lv-LV" sz="6000" dirty="0"/>
              <a:t>Es mīlēšu ar visu spēku,</a:t>
            </a:r>
          </a:p>
          <a:p>
            <a:pPr algn="ctr"/>
            <a:r>
              <a:rPr lang="lv-LV" altLang="lv-LV" sz="6000" dirty="0"/>
              <a:t>Kungs, Tevi, savu Glābēju.</a:t>
            </a:r>
          </a:p>
          <a:p>
            <a:pPr algn="ctr"/>
            <a:r>
              <a:rPr lang="lv-LV" altLang="lv-LV" sz="6000" dirty="0"/>
              <a:t>Jo ienīdēt un atstāt grēku</a:t>
            </a:r>
          </a:p>
          <a:p>
            <a:pPr algn="ctr"/>
            <a:r>
              <a:rPr lang="lv-LV" altLang="lv-LV" sz="6000" dirty="0"/>
              <a:t>Bez Tevis, Kungs, es nespēju.</a:t>
            </a:r>
          </a:p>
          <a:p>
            <a:pPr algn="ctr"/>
            <a:r>
              <a:rPr lang="lv-LV" altLang="lv-LV" sz="6000" dirty="0"/>
              <a:t>Kaut Tevi, savu Meistaru,</a:t>
            </a:r>
          </a:p>
          <a:p>
            <a:pPr algn="ctr"/>
            <a:r>
              <a:rPr lang="lv-LV" altLang="lv-LV" sz="6000" dirty="0"/>
              <a:t>Es vairāk mīlētu</a:t>
            </a:r>
            <a:r>
              <a:rPr lang="lv-LV" altLang="lv-LV" sz="6000" dirty="0">
                <a:solidFill>
                  <a:schemeClr val="bg1"/>
                </a:solidFill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altLang="lv-LV" sz="6000" dirty="0"/>
              <a:t>Es Tevi mīlēšu, mans spožums,</a:t>
            </a:r>
          </a:p>
          <a:p>
            <a:pPr algn="ctr"/>
            <a:r>
              <a:rPr lang="lv-LV" altLang="lv-LV" sz="6000" dirty="0"/>
              <a:t>Kā draugu </a:t>
            </a:r>
            <a:r>
              <a:rPr lang="lv-LV" altLang="lv-LV" sz="6000" dirty="0" err="1"/>
              <a:t>visulabāko</a:t>
            </a:r>
            <a:r>
              <a:rPr lang="lv-LV" altLang="lv-LV" sz="6000" dirty="0"/>
              <a:t>;</a:t>
            </a:r>
          </a:p>
          <a:p>
            <a:pPr algn="ctr"/>
            <a:r>
              <a:rPr lang="lv-LV" altLang="lv-LV" sz="6000" dirty="0"/>
              <a:t>Tu mana dzīvība un gaišums,</a:t>
            </a:r>
          </a:p>
          <a:p>
            <a:pPr algn="ctr"/>
            <a:r>
              <a:rPr lang="lv-LV" altLang="lv-LV" sz="6000" dirty="0"/>
              <a:t>Kas manu sirdi atjauno.</a:t>
            </a:r>
          </a:p>
          <a:p>
            <a:pPr algn="ctr"/>
            <a:r>
              <a:rPr lang="lv-LV" altLang="lv-LV" sz="6000" dirty="0"/>
              <a:t>Es Tevi sirdī glabāšu</a:t>
            </a:r>
          </a:p>
          <a:p>
            <a:pPr algn="ctr"/>
            <a:r>
              <a:rPr lang="lv-LV" altLang="lv-LV" sz="6000" dirty="0"/>
              <a:t>Un mīlēt nebeigšu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altLang="lv-LV" sz="6000" dirty="0"/>
              <a:t>Žēl, ka tik vēlu pazīt sāku</a:t>
            </a:r>
          </a:p>
          <a:p>
            <a:pPr algn="ctr"/>
            <a:r>
              <a:rPr lang="lv-LV" altLang="lv-LV" sz="6000" dirty="0"/>
              <a:t>Šo mīlestību dievišķo</a:t>
            </a:r>
          </a:p>
          <a:p>
            <a:pPr algn="ctr"/>
            <a:r>
              <a:rPr lang="lv-LV" altLang="lv-LV" sz="6000" dirty="0"/>
              <a:t>Un tikai tagad pie tās nāku</a:t>
            </a:r>
          </a:p>
          <a:p>
            <a:pPr algn="ctr"/>
            <a:r>
              <a:rPr lang="lv-LV" altLang="lv-LV" sz="6000" dirty="0"/>
              <a:t>Sev meklēt mieru, dzīvību.</a:t>
            </a:r>
          </a:p>
          <a:p>
            <a:pPr algn="ctr"/>
            <a:r>
              <a:rPr lang="lv-LV" altLang="lv-LV" sz="6000" dirty="0"/>
              <a:t>Ka Tevi vēlu atradu,</a:t>
            </a:r>
          </a:p>
          <a:p>
            <a:pPr algn="ctr"/>
            <a:r>
              <a:rPr lang="lv-LV" altLang="lv-LV" sz="6000" dirty="0"/>
              <a:t>Par to es noskumu</a:t>
            </a:r>
            <a:r>
              <a:rPr lang="lv-LV" sz="6000" dirty="0">
                <a:solidFill>
                  <a:schemeClr val="bg2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altLang="lv-LV" sz="6000" dirty="0"/>
              <a:t>Es nožēloju savus grēkus</a:t>
            </a:r>
          </a:p>
          <a:p>
            <a:pPr algn="ctr"/>
            <a:r>
              <a:rPr lang="lv-LV" altLang="lv-LV" sz="6000" dirty="0"/>
              <a:t>Un lūdzos: "Vairo ticību!</a:t>
            </a:r>
          </a:p>
          <a:p>
            <a:pPr algn="ctr"/>
            <a:r>
              <a:rPr lang="lv-LV" altLang="lv-LV" sz="6000" dirty="0"/>
              <a:t>Dod manam garam jaunus spēkus,</a:t>
            </a:r>
          </a:p>
          <a:p>
            <a:pPr algn="ctr"/>
            <a:r>
              <a:rPr lang="lv-LV" altLang="lv-LV" sz="6000" dirty="0"/>
              <a:t>Ka mīlestībā pieaugu,</a:t>
            </a:r>
          </a:p>
          <a:p>
            <a:pPr algn="ctr"/>
            <a:r>
              <a:rPr lang="lv-LV" altLang="lv-LV" sz="6000" dirty="0"/>
              <a:t>Lai Tevi mīlēt spētu es</a:t>
            </a:r>
          </a:p>
          <a:p>
            <a:pPr algn="ctr"/>
            <a:r>
              <a:rPr lang="lv-LV" altLang="lv-LV" sz="6000" dirty="0"/>
              <a:t>No sirds un dvēseles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."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</TotalTime>
  <Words>144</Words>
  <Application>Microsoft Macintosh PowerPoint</Application>
  <PresentationFormat>Widescreen</PresentationFormat>
  <Paragraphs>29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309. Es mīlēšu ar visu spēku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2023-11-22T19:41:10Z</dcterms:modified>
</cp:coreProperties>
</file>