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6858000" cy="9144000"/>
  <p:embeddedFontLst>
    <p:embeddedFont>
      <p:font typeface="Open Sans Light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20" roundtripDataSignature="AMtx7minyVZBgK+FTnArVYTUpTrU+iZ5X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OpenSansLight-bold.fntdata"/><Relationship Id="rId16" Type="http://schemas.openxmlformats.org/officeDocument/2006/relationships/font" Target="fonts/OpenSansLight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Light-boldItalic.fntdata"/><Relationship Id="rId6" Type="http://schemas.openxmlformats.org/officeDocument/2006/relationships/slide" Target="slides/slide1.xml"/><Relationship Id="rId18" Type="http://schemas.openxmlformats.org/officeDocument/2006/relationships/font" Target="fonts/OpenSansLight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1" name="Google Shape;14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308. Es ilgojos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ilgojos, mans Kungs,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Tevi būt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dzirdēt balsi to,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mieru dod.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ilgojos ik brīdi,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Vēlos Tevī palikt.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Nāc, svētī mani, Glābēj,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uzklausi!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Tevis patveros,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pasargā.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 ceļā soļi slīd,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esi klāt.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ilgojos ik brīdi,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Vēlos Tevī palikt.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Nāc, svētī mani, Glābēj,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uzklausi!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Tevis tiecos, Kungs.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roku sniedz,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dzīvē skumji kļūst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atnāk prieks.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ilgojos ik brīdi,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Vēlos Tevī palikt.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Nāc, svētī mani, Glābēj,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uzklausi!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7" name="Google Shape;137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Ik brīdi lūkojos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Tevi, Kungs.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manī piepildās,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Ko vēlies Tu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44" name="Google Shape;144;p9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9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ilgojos ik brīdi,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Vēlos Tevī palikt.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Nāc, svētī mani, Glābēj,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uzklausi!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