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1105" r:id="rId2"/>
    <p:sldId id="1098" r:id="rId3"/>
    <p:sldId id="1102" r:id="rId4"/>
    <p:sldId id="1103" r:id="rId5"/>
    <p:sldId id="1104" r:id="rId6"/>
    <p:sldId id="1091" r:id="rId7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72"/>
    <p:restoredTop sz="96012"/>
  </p:normalViewPr>
  <p:slideViewPr>
    <p:cSldViewPr snapToGrid="0">
      <p:cViewPr varScale="1">
        <p:scale>
          <a:sx n="87" d="100"/>
          <a:sy n="87" d="100"/>
        </p:scale>
        <p:origin x="200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>
            <a:normAutofit/>
          </a:bodyPr>
          <a:lstStyle/>
          <a:p>
            <a:r>
              <a:rPr lang="en-LV" b="1" dirty="0">
                <a:solidFill>
                  <a:schemeClr val="bg1"/>
                </a:solidFill>
              </a:rPr>
              <a:t>307. Es gribu sekot</a:t>
            </a:r>
          </a:p>
        </p:txBody>
      </p:sp>
    </p:spTree>
    <p:extLst>
      <p:ext uri="{BB962C8B-B14F-4D97-AF65-F5344CB8AC3E}">
        <p14:creationId xmlns:p14="http://schemas.microsoft.com/office/powerpoint/2010/main" val="803528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Es gribu sekot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Tik Jēzum Kristum,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Un citur iet es nevēlos.</a:t>
            </a:r>
          </a:p>
        </p:txBody>
      </p:sp>
      <p:sp>
        <p:nvSpPr>
          <p:cNvPr id="6" name="Right Brace 5"/>
          <p:cNvSpPr/>
          <p:nvPr/>
        </p:nvSpPr>
        <p:spPr>
          <a:xfrm>
            <a:off x="9977120" y="2194560"/>
            <a:ext cx="629920" cy="1544320"/>
          </a:xfrm>
          <a:prstGeom prst="rightBrac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7" name="TextBox 6"/>
          <p:cNvSpPr txBox="1"/>
          <p:nvPr/>
        </p:nvSpPr>
        <p:spPr>
          <a:xfrm>
            <a:off x="10789920" y="2540000"/>
            <a:ext cx="9753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4800" dirty="0">
                <a:solidFill>
                  <a:schemeClr val="bg1"/>
                </a:solidFill>
              </a:rPr>
              <a:t>3x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Kaut neiet daudzi,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Es gribu sekot,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Un citur iet es nevēlos.</a:t>
            </a:r>
          </a:p>
        </p:txBody>
      </p:sp>
      <p:sp>
        <p:nvSpPr>
          <p:cNvPr id="6" name="Right Brace 5"/>
          <p:cNvSpPr/>
          <p:nvPr/>
        </p:nvSpPr>
        <p:spPr>
          <a:xfrm>
            <a:off x="9977120" y="2194560"/>
            <a:ext cx="629920" cy="1544320"/>
          </a:xfrm>
          <a:prstGeom prst="rightBrac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7" name="TextBox 6"/>
          <p:cNvSpPr txBox="1"/>
          <p:nvPr/>
        </p:nvSpPr>
        <p:spPr>
          <a:xfrm>
            <a:off x="10789920" y="2540000"/>
            <a:ext cx="9753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4800" dirty="0">
                <a:solidFill>
                  <a:schemeClr val="bg1"/>
                </a:solidFill>
              </a:rPr>
              <a:t>3x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Uz krustu skatos,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Kas ir man priekšā,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Jo sekot Jēzum vēlos es.</a:t>
            </a:r>
          </a:p>
        </p:txBody>
      </p:sp>
      <p:sp>
        <p:nvSpPr>
          <p:cNvPr id="6" name="Right Brace 5"/>
          <p:cNvSpPr/>
          <p:nvPr/>
        </p:nvSpPr>
        <p:spPr>
          <a:xfrm>
            <a:off x="9977120" y="2194560"/>
            <a:ext cx="629920" cy="1544320"/>
          </a:xfrm>
          <a:prstGeom prst="rightBrac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7" name="TextBox 6"/>
          <p:cNvSpPr txBox="1"/>
          <p:nvPr/>
        </p:nvSpPr>
        <p:spPr>
          <a:xfrm>
            <a:off x="10789920" y="2540000"/>
            <a:ext cx="9753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4800" dirty="0">
                <a:solidFill>
                  <a:schemeClr val="bg1"/>
                </a:solidFill>
              </a:rPr>
              <a:t>3x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Kas tavā dzīvē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Ir Jēzus Kristus,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Vai esi gatavs sekot Tam?</a:t>
            </a:r>
          </a:p>
        </p:txBody>
      </p:sp>
      <p:sp>
        <p:nvSpPr>
          <p:cNvPr id="6" name="Right Brace 5"/>
          <p:cNvSpPr/>
          <p:nvPr/>
        </p:nvSpPr>
        <p:spPr>
          <a:xfrm>
            <a:off x="9977120" y="2194560"/>
            <a:ext cx="629920" cy="1544320"/>
          </a:xfrm>
          <a:prstGeom prst="rightBrac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7" name="TextBox 6"/>
          <p:cNvSpPr txBox="1"/>
          <p:nvPr/>
        </p:nvSpPr>
        <p:spPr>
          <a:xfrm>
            <a:off x="10789920" y="2540000"/>
            <a:ext cx="9753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4800" dirty="0">
                <a:solidFill>
                  <a:schemeClr val="bg1"/>
                </a:solidFill>
              </a:rPr>
              <a:t>3x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1517</TotalTime>
  <Words>72</Words>
  <Application>Microsoft Macintosh PowerPoint</Application>
  <PresentationFormat>Widescreen</PresentationFormat>
  <Paragraphs>21</Paragraphs>
  <Slides>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Open Sans Light</vt:lpstr>
      <vt:lpstr>Office Theme</vt:lpstr>
      <vt:lpstr>307. Es gribu sekot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49</cp:revision>
  <dcterms:created xsi:type="dcterms:W3CDTF">2023-10-06T20:25:52Z</dcterms:created>
  <dcterms:modified xsi:type="dcterms:W3CDTF">2023-11-22T19:36:09Z</dcterms:modified>
</cp:coreProperties>
</file>