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534" r:id="rId4"/>
    <p:sldId id="563" r:id="rId5"/>
    <p:sldId id="1104" r:id="rId6"/>
    <p:sldId id="565" r:id="rId7"/>
    <p:sldId id="1105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1"/>
                </a:solidFill>
              </a:rPr>
              <a:t>306</a:t>
            </a:r>
            <a:r>
              <a:rPr lang="en-LV" b="1" dirty="0">
                <a:solidFill>
                  <a:schemeClr val="bg1"/>
                </a:solidFill>
              </a:rPr>
              <a:t>.</a:t>
            </a:r>
            <a:r>
              <a:rPr lang="lv-LV" b="1" dirty="0">
                <a:solidFill>
                  <a:schemeClr val="bg1"/>
                </a:solidFill>
              </a:rPr>
              <a:t> Atver man acis skatīties!</a:t>
            </a:r>
            <a:r>
              <a:rPr lang="en-LV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Atver man acis skatīties 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Brīnumus Tavus, lielais Dievs,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Redzēt, ka Tev aiz zvaigznāju telts 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Mūžīgā gaismā tronis celts!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Vēlos ikkatru stundu, Dievs, 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Vairāk no Tevis mācīties,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Tuvāk, vēl tuvāk Tev, Kungs, būt 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Un pilnīgs kļūt.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Atver man ausis klausīties 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Visu, ko teiksi, lielais Dievs,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Māci man saprast, kāds ir Tavs prāts 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Ceļā, kas man vēl jāstaigā!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Vēlos ikkatru stundu, Dievs,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Vairāk no Tevis mācīties,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Tuvāk, vēl tuvāk Tev, Kungs, būt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pilnīgs kļūt.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Piedz</a:t>
            </a: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9374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Atver man sirdi paklausīt 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Gaismai, kas manā ceļā spīd! 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 err="1">
                <a:solidFill>
                  <a:schemeClr val="bg1"/>
                </a:solidFill>
              </a:rPr>
              <a:t>Grēktumšai</a:t>
            </a:r>
            <a:r>
              <a:rPr lang="lv-LV" altLang="lv-LV" sz="6000" dirty="0">
                <a:solidFill>
                  <a:schemeClr val="bg1"/>
                </a:solidFill>
              </a:rPr>
              <a:t> naktij atkāpties liec, 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>
                <a:solidFill>
                  <a:schemeClr val="bg1"/>
                </a:solidFill>
              </a:rPr>
              <a:t>Atver man sirdi, </a:t>
            </a:r>
            <a:r>
              <a:rPr lang="lv-LV" altLang="lv-LV" sz="6000">
                <a:solidFill>
                  <a:schemeClr val="bg1"/>
                </a:solidFill>
              </a:rPr>
              <a:t>lielais Dievs!</a:t>
            </a:r>
            <a:endParaRPr lang="ru-RU" altLang="lv-LV" sz="6000" dirty="0">
              <a:solidFill>
                <a:schemeClr val="bg1"/>
              </a:solidFill>
            </a:endParaRPr>
          </a:p>
          <a:p>
            <a:pPr algn="ctr"/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Vēlos ikkatru stundu, Dievs,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Vairāk no Tevis mācīties,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Tuvāk, vēl tuvāk Tev, Kungs, būt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pilnīgs kļūt.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Piedz</a:t>
            </a: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6775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</TotalTime>
  <Words>163</Words>
  <Application>Microsoft Macintosh PowerPoint</Application>
  <PresentationFormat>Widescreen</PresentationFormat>
  <Paragraphs>31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306. Atver man acis skatīties!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2023-11-22T19:34:39Z</dcterms:modified>
</cp:coreProperties>
</file>