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g5+YofC0j9kDdyuk7lSZkXRvvjB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305. Zvaigzne, uz ko skatos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Calibri"/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Zvaigzne, uz ko skatos, Klints, kur apstāties,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Calibri"/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Vadon’s, kam es ļaujos, Zizlis – atspiesties,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Calibri"/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Maize, ko es ēdu, Strauts, kur atspirgstu,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Calibri"/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Mērķis, uz ko steidzos, – </a:t>
            </a:r>
            <a:r>
              <a:rPr lang="lv-LV" sz="5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iss, Kungs, esi Tu.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Calibri"/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bez Tevis spēku gan es dabūtu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Calibri"/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Pārspēt ļaunu, grēku, paciest grūtumu?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Calibri"/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Ticēt, cerēt, mīlēt pats es nespēju,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Calibri"/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tik spēju visu, </a:t>
            </a:r>
            <a:r>
              <a:rPr lang="lv-LV" sz="5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iss kad esi Tu.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Calibri"/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Tādēļ Tavās pēdās vienmēr gribu iet,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Calibri"/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Priekos, arī bēdās Tev vien paklausīt.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Calibri"/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Un, kad Tēva namu reiz es aizsniegšu,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Calibri"/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Vietu paliekamu, – </a:t>
            </a:r>
            <a:r>
              <a:rPr lang="lv-LV" sz="5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iss, Kungs, būsi Tu!</a:t>
            </a:r>
            <a:endParaRPr b="0" i="0" sz="52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