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TJjZXggCA6fDsG1Xtpg/7JvBi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304. Kungs, Tava žēlastība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Tava žēlastība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vienmēr uztur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spēks un izturība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dzīves cīņā būs!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patiesības gaismu,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ir Tavs dzīvais Vārds,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rādi ceļu taisnu,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esi spraudis pats!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 dzīvību un spēku,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Kungs, paliec(i) pie mums;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Dod uzvaru pār grēku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Tu, drošais patvērums!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mīlestību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vieno, sasildi,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sirdi paklausīgu,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mieru piepildi!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