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88" r:id="rId3"/>
    <p:sldId id="534" r:id="rId4"/>
    <p:sldId id="563" r:id="rId5"/>
    <p:sldId id="1098" r:id="rId6"/>
    <p:sldId id="565" r:id="rId7"/>
    <p:sldId id="1099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303. Zinu mūžīgu Klinti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Zinu mūžīgu Klinti, kur patvēru gūt,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Kur dvēsele brīva no bēdām var būt;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Jo tur Glābēja balss maigi sirdī man skan,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Šai mūžīgā Klintī ir patvērums man.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Man patvērums, man patvērums,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Šai mūžīgā Klintī ir man patvērums.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Kad man vientuļi brīži un skumjas kad māc,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Kad ļaunais man uzbrūk un nemierīgs prāts,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Tad es steidzos pie Jēzus, kur vēsts labā skan,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  <a:cs typeface="Open Sans Light"/>
              </a:rPr>
              <a:t>Šai mūžīgā Klintī ir patvērums man.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Man patvērums, man patvērums,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Šai mūžīgā Klintī ir man patvērums.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173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400" dirty="0">
                <a:solidFill>
                  <a:schemeClr val="bg2"/>
                </a:solidFill>
                <a:cs typeface="Open Sans Light"/>
              </a:rPr>
              <a:t>Ak, cik daudzreiz šī Klints man var atdusu dot, </a:t>
            </a:r>
          </a:p>
          <a:p>
            <a:pPr algn="ctr"/>
            <a:r>
              <a:rPr lang="lv-LV" sz="5400" dirty="0">
                <a:solidFill>
                  <a:schemeClr val="bg2"/>
                </a:solidFill>
                <a:cs typeface="Open Sans Light"/>
              </a:rPr>
              <a:t>No šīszemes vētrām tā pasargāt prot!</a:t>
            </a:r>
          </a:p>
          <a:p>
            <a:pPr algn="ctr"/>
            <a:r>
              <a:rPr lang="lv-LV" sz="5400" dirty="0">
                <a:solidFill>
                  <a:schemeClr val="bg2"/>
                </a:solidFill>
                <a:cs typeface="Open Sans Light"/>
              </a:rPr>
              <a:t>Un cik bieži šai dzīvē sirds turpu vēl trauks</a:t>
            </a:r>
          </a:p>
          <a:p>
            <a:pPr algn="ctr"/>
            <a:r>
              <a:rPr lang="lv-LV" sz="5400" dirty="0">
                <a:solidFill>
                  <a:schemeClr val="bg2"/>
                </a:solidFill>
                <a:cs typeface="Open Sans Light"/>
              </a:rPr>
              <a:t>Un patversies Tevī, mans Glābējs un Draugs!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Man patvērums, man patvērums,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5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Open Sans Light"/>
              </a:rPr>
              <a:t>Šai mūžīgā Klintī ir man patvērums.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Piedz</a:t>
            </a:r>
            <a:r>
              <a:rPr kumimoji="0" lang="lv-LV" sz="3600" b="0" i="0" u="none" strike="noStrike" kern="1200" cap="none" spc="0" normalizeH="0" baseline="0" noProof="0" dirty="0">
                <a:ln>
                  <a:noFill/>
                </a:ln>
                <a:solidFill>
                  <a:srgbClr val="E5DED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4737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1197</TotalTime>
  <Words>159</Words>
  <Application>Microsoft Macintosh PowerPoint</Application>
  <PresentationFormat>Widescreen</PresentationFormat>
  <Paragraphs>25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303. Zinu mūžīgu Klinti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2023-11-22T19:10:23Z</dcterms:modified>
</cp:coreProperties>
</file>