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100" r:id="rId4"/>
    <p:sldId id="1107" r:id="rId5"/>
    <p:sldId id="1108" r:id="rId6"/>
    <p:sldId id="1109" r:id="rId7"/>
    <p:sldId id="1110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302. Zem Viņa spārniem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Zem Viņa spārniem man mierīga dusa,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 arī tumsa un vētra kaut krāc.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Zinu, Viņš sacīs, lai vētra top klusa,  –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Ceļā ar Viņu man mierīgs ir prāts!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Spārni šie nes, drošs jūtos es –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Sedz Jēzus mīlestība!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Zem Viņa spārniem dvēselei miers,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Mūžīga aizsardzība!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Zem Viņa spārniem ir patvērums bēdās,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Brīnišķīgs miers, pēc kā ilgojas sirds.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Bieži, kad pasaules ļaunums dzen pēdas,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Vairogs un bruņas Tā Vārdā man mirdz!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Spārni šie nes, drošs jūtos es –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Sedz Jēzus mīlestība!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Zem Viņa spārniem dvēselei miers,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Mūžīga aizsardzība!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Brīnišķie spārni! Tie nes mani pāri,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Pasaules svešums kur pazudinošs.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Ļaunums un posts nespēs sasaistīt mani –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Dusēt pie Jēzus, ak, </a:t>
            </a:r>
            <a:r>
              <a:rPr lang="lv-LV" sz="54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patvērums drošs!</a:t>
            </a:r>
            <a:endParaRPr lang="lv-LV" sz="5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Spārni šie nes, drošs jūtos es –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Sedz Jēzus mīlestība!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Zem Viņa spārniem dvēselei miers,</a:t>
            </a:r>
          </a:p>
          <a:p>
            <a:pPr marL="457200" indent="-457200" algn="ctr"/>
            <a:r>
              <a:rPr lang="lv-LV" sz="5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Mūžīga aizsardzība!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174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302. Zem Viņa spārniem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32</cp:revision>
  <dcterms:created xsi:type="dcterms:W3CDTF">2023-10-06T20:25:52Z</dcterms:created>
  <dcterms:modified xsi:type="dcterms:W3CDTF">2023-11-22T19:08:01Z</dcterms:modified>
</cp:coreProperties>
</file>