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100" r:id="rId4"/>
    <p:sldId id="1101" r:id="rId5"/>
    <p:sldId id="1106" r:id="rId6"/>
    <p:sldId id="1102" r:id="rId7"/>
    <p:sldId id="1107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301. Viņš putnus gaisā baro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Kāpēc gan spēka man nav, 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Kam mani raizes māc,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Kāpēc man sirds tik skumja,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 mājām tiecas prāts?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Jēzus nav mans vienmēr,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Mans uzticamais Draugs?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putnus gaisā baro,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gan mani atstās Viņš?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laimīgs, tādēļ dziedu,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laimīgs, un es brīvs!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Jo Viņš putnus gaisā baro,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gan mani atstās Viņš?</a:t>
            </a:r>
          </a:p>
        </p:txBody>
      </p:sp>
      <p:sp>
        <p:nvSpPr>
          <p:cNvPr id="6" name="Right Brace 5"/>
          <p:cNvSpPr/>
          <p:nvPr/>
        </p:nvSpPr>
        <p:spPr>
          <a:xfrm>
            <a:off x="9875520" y="1207383"/>
            <a:ext cx="282514" cy="13004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261600" y="1503680"/>
            <a:ext cx="853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“Lai sirds jums neizbīstas,”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 Viņa Vārds man teic,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Zūd šaubas, ticot Viņam,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Miers mani mīļi sveic.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Gan teic Viņš, kurp man jāiet,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Bet tieši redzu to –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putnus gaisā baro,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gan mani atstās Viņš?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laimīgs, tādēļ dziedu,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laimīgs, un es brīvs!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Jo Viņš putnus gaisā baro,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gan mani atstās Viņš?</a:t>
            </a:r>
          </a:p>
        </p:txBody>
      </p:sp>
      <p:sp>
        <p:nvSpPr>
          <p:cNvPr id="6" name="Right Brace 5"/>
          <p:cNvSpPr/>
          <p:nvPr/>
        </p:nvSpPr>
        <p:spPr>
          <a:xfrm>
            <a:off x="9834880" y="1137920"/>
            <a:ext cx="223520" cy="13004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261600" y="1503680"/>
            <a:ext cx="853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tumši brīži pienāk,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ļaunais kārdina,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bēdās apklust dziesma,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beidzas cerība,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piespiežos Tam ciešāk,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rūpes atņem man –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putnus gaisā baro,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gan mani atstās Viņš?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laimīgs, tādēļ dziedu,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laimīgs, un es brīvs!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Jo Viņš putnus gaisā baro,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gan mani atstās Viņš?</a:t>
            </a:r>
          </a:p>
        </p:txBody>
      </p:sp>
      <p:sp>
        <p:nvSpPr>
          <p:cNvPr id="6" name="Right Brace 5"/>
          <p:cNvSpPr/>
          <p:nvPr/>
        </p:nvSpPr>
        <p:spPr>
          <a:xfrm>
            <a:off x="9763432" y="1137920"/>
            <a:ext cx="294968" cy="13004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0261600" y="1503680"/>
            <a:ext cx="853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1505</TotalTime>
  <Words>225</Words>
  <Application>Microsoft Macintosh PowerPoint</Application>
  <PresentationFormat>Widescreen</PresentationFormat>
  <Paragraphs>46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301. Viņš putnus gaisā baro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30</cp:revision>
  <dcterms:created xsi:type="dcterms:W3CDTF">2023-10-06T20:25:52Z</dcterms:created>
  <dcterms:modified xsi:type="dcterms:W3CDTF">2023-11-22T19:06:19Z</dcterms:modified>
</cp:coreProperties>
</file>