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gTofdx7P4yQ7++Er78PUltUir33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300. Uzticīgs mūžīgi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Uzticīgs mūžīgi, Dievs svētais, esi,</a:t>
            </a:r>
            <a:endParaRPr/>
          </a:p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Pārmaiņu ēnu ap Tevi, Kungs, nav.</a:t>
            </a:r>
            <a:endParaRPr/>
          </a:p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Visu, ko solījis, turi un pildi,</a:t>
            </a:r>
            <a:endParaRPr/>
          </a:p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Vārds Tavs kā mūžīgais klints kalns te stāv.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9875520" y="335292"/>
            <a:ext cx="171106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Uzticīgs mūžīgi, uzticīgs mūžīgi –</a:t>
            </a:r>
            <a:endParaRPr/>
          </a:p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Diena aiz dienas to liecināt steidz.</a:t>
            </a:r>
            <a:endParaRPr/>
          </a:p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Vienmēr ir jauna, Kungs, laipnība Tava.</a:t>
            </a:r>
            <a:endParaRPr/>
          </a:p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“Uzticīgs mūžīgi!” dvēsele teic.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Ziedonis, vasara, rudens un ziema,</a:t>
            </a:r>
            <a:endParaRPr/>
          </a:p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Mēness un saule, un zvaigznes, kas mirdz,</a:t>
            </a:r>
            <a:endParaRPr/>
          </a:p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Noteiktā kārtībā kustas un stāsta:</a:t>
            </a:r>
            <a:endParaRPr/>
          </a:p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Uzticīgs esi Tu, mīl Tava sirds.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9875520" y="335292"/>
            <a:ext cx="171106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Uzticīgs mūžīgi, uzticīgs mūžīgi –</a:t>
            </a:r>
            <a:endParaRPr/>
          </a:p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Diena aiz dienas to liecināt steidz.</a:t>
            </a:r>
            <a:endParaRPr/>
          </a:p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Vienmēr ir jauna, Kungs, laipnība Tava.</a:t>
            </a:r>
            <a:endParaRPr/>
          </a:p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“Uzticīgs mūžīgi!” dvēsele teic.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Grēkus Tu piedod(i), mieru Tu dāvā,</a:t>
            </a:r>
            <a:endParaRPr/>
          </a:p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Vadonis labais, kas padomu sniedz.</a:t>
            </a:r>
            <a:endParaRPr/>
          </a:p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Spēku šai dienai un cerību rītam,</a:t>
            </a:r>
            <a:endParaRPr/>
          </a:p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Svētībām pavadot, sajust mums liec.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9875520" y="335292"/>
            <a:ext cx="171106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Uzticīgs mūžīgi, uzticīgs mūžīgi –</a:t>
            </a:r>
            <a:endParaRPr/>
          </a:p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Diena aiz dienas to liecināt steidz.</a:t>
            </a:r>
            <a:endParaRPr/>
          </a:p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Vienmēr ir jauna, Kungs, laipnība Tava.</a:t>
            </a:r>
            <a:endParaRPr/>
          </a:p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“Uzticīgs mūžīgi!” dvēsele teic.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