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22p7yFDX4KmJDNiSPHL50lED6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30. Slavas dziesma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Slavēts ir Tā Kunga vārds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visiem vārdiem!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Slavēts Dievs, mans Pestītājs,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augstībā!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Pielūdz Tevi mana sirds,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Slavē manas lūpas,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Zeme, Debess Tevi teic,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Viss dzied Tavam godam!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mani, augstais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Nosauci Tu vārdā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kā zāli nīcīgu,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kā Savu bērnu.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Lielais mīlestības Dievs,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mans Tēvs un Glābējs,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 piedevi Tu man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Kristū, Savā Dēlā.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Pielūdz Tevi mana sirds,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 visa būtne.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Dzīvība ir dota man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Tavā svētā vārdā. 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Kristū visai radībai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Cerība ir dota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Reiz ar Dieva bērniem nākt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Tavā valstībā.</a:t>
            </a:r>
            <a:endParaRPr b="0" i="0" sz="6000" u="none" cap="none" strike="noStrike">
              <a:solidFill>
                <a:srgbClr val="E7E6E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