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12192000"/>
  <p:notesSz cx="6858000" cy="9144000"/>
  <p:embeddedFontLst>
    <p:embeddedFont>
      <p:font typeface="Open Sans Light"/>
      <p:regular r:id="rId11"/>
      <p:bold r:id="rId12"/>
      <p:italic r:id="rId13"/>
      <p:boldItalic r:id="rId1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r:id="rId15" roundtripDataSignature="AMtx7mhcHM5LVSc1OUbs8dpo+7+rnkTQ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OpenSansLight-regular.fntdata"/><Relationship Id="rId10" Type="http://schemas.openxmlformats.org/officeDocument/2006/relationships/slide" Target="slides/slide5.xml"/><Relationship Id="rId13" Type="http://schemas.openxmlformats.org/officeDocument/2006/relationships/font" Target="fonts/OpenSansLight-italic.fntdata"/><Relationship Id="rId12" Type="http://schemas.openxmlformats.org/officeDocument/2006/relationships/font" Target="fonts/OpenSansLight-bold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customschemas.google.com/relationships/presentationmetadata" Target="metadata"/><Relationship Id="rId14" Type="http://schemas.openxmlformats.org/officeDocument/2006/relationships/font" Target="fonts/OpenSansLight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106" name="Google Shape;1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7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7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2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2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2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2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2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4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4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5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6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907473" y="3525982"/>
            <a:ext cx="10377054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3. Aleluja dziediet!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7493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0" y="1286896"/>
            <a:ext cx="12192000" cy="4339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 dziediet, liels ir mūsu Dievs,</a:t>
            </a:r>
            <a:b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Viņu godāt steidziet, dziesmas skandiniet!</a:t>
            </a:r>
            <a:b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Aleluja dziediet, liels ir mūsu Dievs, </a:t>
            </a:r>
            <a:b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Viņu godāt steidziet, Viņam paklausiet!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7493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2" name="Google Shape;102;p3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3" name="Google Shape;103;p3"/>
          <p:cNvSpPr txBox="1"/>
          <p:nvPr/>
        </p:nvSpPr>
        <p:spPr>
          <a:xfrm>
            <a:off x="0" y="1286896"/>
            <a:ext cx="12192000" cy="43396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 dziediet, liels ir mūsu Dievs,</a:t>
            </a:r>
            <a:b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Viņu pielūgt steidziet, sirdi atveriet!</a:t>
            </a:r>
            <a:b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Aleluja dziediet, liels ir mūsu Dievs, </a:t>
            </a:r>
            <a:b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Viņu godāt steidziet, Viņam paklausiet!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4"/>
          <p:cNvSpPr/>
          <p:nvPr/>
        </p:nvSpPr>
        <p:spPr>
          <a:xfrm>
            <a:off x="0" y="7493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109" name="Google Shape;109;p4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Google Shape;110;p4"/>
          <p:cNvSpPr txBox="1"/>
          <p:nvPr/>
        </p:nvSpPr>
        <p:spPr>
          <a:xfrm>
            <a:off x="0" y="1286896"/>
            <a:ext cx="12192000" cy="43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Aleluja dziediet, liels ir mūsu Dievs,</a:t>
            </a:r>
            <a:b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Svētā Gara spēkā vēsti sludiniet!</a:t>
            </a:r>
            <a:b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Skaņi visur sauciet: “Drīz(i) Jēzus nāks,  </a:t>
            </a:r>
            <a:b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lv-LV" sz="54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Tiesāt pasaul’s tautas, cilšu ciltis sāks!”</a:t>
            </a:r>
            <a:endParaRPr b="0" i="0" sz="5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