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oxIdQqxHJnErHTgns8gRPWfb5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299. Tuvāk pie Dieva kļūt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kļūt sirds ilgojas,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visi spēki zūd, birst asaras.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viena cerība vēl mani mierina: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būt un spē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 gūt.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man kā Jēkabam nakts uzbruktu,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akmens kopiņas es dusētu.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zvaigzne vienīgā man austu tumsībā: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būt un mieru gūt.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Uz Debess Tēviju ceļš ērkšķiem sēts,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Bet man par svētību tas izredzēts.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Tur Debess valstībā man vieta zināma: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būt un laimi gūt.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nakts kad diena klāt un saule mirdz,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Dievu godināt sāk mana sirds.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Viņam priecīgi ceļ svēto Bēteli: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būt un prieku gūt.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 dažreiz izprotams man nav Tavs prāts,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Tad esi pielūdzams, man tuvāk nāc.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Pēc aizved ceļ’nieku uz Debess Tēviju;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 pie Dieva būt sirds ilgas jūt.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