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1103" r:id="rId2"/>
    <p:sldId id="1098" r:id="rId3"/>
    <p:sldId id="1099" r:id="rId4"/>
    <p:sldId id="1100" r:id="rId5"/>
    <p:sldId id="1091" r:id="rId6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298. Tu mans Glābējs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Tu mans Glābējs, kas vienmēr klāt.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Katru dienu man blakus Tu nāc.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Tad, kad saule aust un kad noriet,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Sargā mani Tavs gaišais miers.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Paliec tuvu un rokās nes,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Pāri purvam lai nokļūtu es.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Pāri kalniem ved mani mājās.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Šaurā ceļā Tu blakus nāc.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Stipri ticu – Tu Glābējs mans,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Reiz jau gāji pa zemi šo pats.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Lai tik laba vēsts dod </a:t>
            </a:r>
            <a:r>
              <a:rPr lang="lv-LV" sz="5400">
                <a:solidFill>
                  <a:schemeClr val="bg1"/>
                </a:solidFill>
              </a:rPr>
              <a:t>man mieru –</a:t>
            </a:r>
            <a:endParaRPr lang="lv-LV" sz="5400" dirty="0">
              <a:solidFill>
                <a:schemeClr val="bg1"/>
              </a:solidFill>
            </a:endParaRP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Katru brīdi ar mani Kungs.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1517</TotalTime>
  <Words>94</Words>
  <Application>Microsoft Macintosh PowerPoint</Application>
  <PresentationFormat>Widescreen</PresentationFormat>
  <Paragraphs>16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Open Sans Light</vt:lpstr>
      <vt:lpstr>Office Theme</vt:lpstr>
      <vt:lpstr>298. Tu mans Glābējs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47</cp:revision>
  <dcterms:created xsi:type="dcterms:W3CDTF">2023-10-06T20:25:52Z</dcterms:created>
  <dcterms:modified xsi:type="dcterms:W3CDTF">2023-11-22T18:26:24Z</dcterms:modified>
</cp:coreProperties>
</file>