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297. No dienas dienā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 no dienas dienā paliek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Nemainīgs un uzticīgs.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Gads pēc gada ātri aiziet,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var nākt uz zemi drīz.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Soli solī Viņš mums atklāj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Savus svētos likumus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Tā, kā rakstīts vārdu Vārdā,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tos visi zinātu.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Arvien vairāk ļaudis steidzas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pie Labā Gana nāk,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Viens pēc otra Viņa rokās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Drošībā ir pasargāts.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Viena sirds pēc otras veras</a:t>
            </a:r>
          </a:p>
          <a:p>
            <a:pPr algn="ctr"/>
            <a:r>
              <a:rPr lang="lv-LV" sz="6000">
                <a:solidFill>
                  <a:schemeClr val="bg1"/>
                </a:solidFill>
              </a:rPr>
              <a:t>Jēzus </a:t>
            </a:r>
            <a:r>
              <a:rPr lang="lv-LV" sz="6000" dirty="0">
                <a:solidFill>
                  <a:schemeClr val="bg1"/>
                </a:solidFill>
              </a:rPr>
              <a:t>balsij paklausīt,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Grib To redzēt vaigu vaigā,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Viņš nāks uz zemi drīz.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97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297. No dienas dienā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2023-11-22T18:24:51Z</dcterms:modified>
</cp:coreProperties>
</file>