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1103" r:id="rId2"/>
    <p:sldId id="1099" r:id="rId3"/>
    <p:sldId id="1098" r:id="rId4"/>
    <p:sldId id="1100" r:id="rId5"/>
    <p:sldId id="1101" r:id="rId6"/>
    <p:sldId id="1102" r:id="rId7"/>
    <p:sldId id="1091" r:id="rId8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296. Tu ieskauj mūs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Tu ieskauj mūs no visām pusēm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dievišķās rokās nes.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ieskauj mūs no visām pusēm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spēcīgās rokās nes.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Jāiet mums ja cauri tumšām aizām,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Pāri stāvām klintīm, upēm straujām,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No visām pusēm Tu esi blakus,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Vadi pats, kad lielas bēdas nāk.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Tu ieskauj mūs no visām pusēm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dievišķās rokās nes.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ieskauj mūs no visām pusēm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spēcīgās rokās nes.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Kad ir tumšs un ticība kļūst vāja,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mēs aukstus baiļu vējus jūtam,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Tad katru dienu Tu esi tuvu,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Jo Tu apsolīji būt ar mums.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Tu ieskauj mūs no visām pusēm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dievišķās rokās nes.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ieskauj mūs no visām pusēm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spēcīgās rokās nes.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1514</TotalTime>
  <Words>139</Words>
  <Application>Microsoft Macintosh PowerPoint</Application>
  <PresentationFormat>Widescreen</PresentationFormat>
  <Paragraphs>26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Open Sans Light</vt:lpstr>
      <vt:lpstr>Office Theme</vt:lpstr>
      <vt:lpstr>296. Tu ieskauj mūs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48</cp:revision>
  <dcterms:created xsi:type="dcterms:W3CDTF">2023-10-06T20:25:52Z</dcterms:created>
  <dcterms:modified xsi:type="dcterms:W3CDTF">2023-11-22T18:22:11Z</dcterms:modified>
</cp:coreProperties>
</file>