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3" r:id="rId2"/>
    <p:sldId id="1088" r:id="rId3"/>
    <p:sldId id="1098" r:id="rId4"/>
    <p:sldId id="1099" r:id="rId5"/>
    <p:sldId id="1100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295. Tu esi, Kungs, mans Labais Gans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 esi, Kungs, mans Labais Gans, </a:t>
            </a:r>
            <a:endParaRPr lang="en-US" sz="6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Man netrūks labuma;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 mani zaļās pļavās ved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 dzidrā avota.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 pildi manu dvēseli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Ar prieku brīnišķu,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Man galdu klāj pat tuksnesī – </a:t>
            </a:r>
            <a:endParaRPr lang="en-US" sz="6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Cik labs, Kungs, esi Tu!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Ja nāves ēnas ielejā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Šī dzīve būtu man,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Nav baiļu vairs, ja tuvumā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Man Tava balss vēl skan.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Ļauj visu mūžu atrasties,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Kungs, Tavā tuvumā,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lai Tavs nams, ak, Kungs un Dievs,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Ir mana mājvieta.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1246</TotalTime>
  <Words>108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295. Tu esi, Kungs, mans Labais Gans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25</cp:revision>
  <dcterms:created xsi:type="dcterms:W3CDTF">2023-10-06T20:25:52Z</dcterms:created>
  <dcterms:modified xsi:type="dcterms:W3CDTF">2023-11-22T18:20:12Z</dcterms:modified>
</cp:coreProperties>
</file>