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1103" r:id="rId2"/>
    <p:sldId id="1101" r:id="rId3"/>
    <p:sldId id="1099" r:id="rId4"/>
    <p:sldId id="1100" r:id="rId5"/>
    <p:sldId id="1091" r:id="rId6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672"/>
    <p:restoredTop sz="96012"/>
  </p:normalViewPr>
  <p:slideViewPr>
    <p:cSldViewPr snapToGrid="0">
      <p:cViewPr varScale="1">
        <p:scale>
          <a:sx n="87" d="100"/>
          <a:sy n="87" d="100"/>
        </p:scale>
        <p:origin x="200" y="8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7473" y="3525982"/>
            <a:ext cx="10377054" cy="1096818"/>
          </a:xfrm>
        </p:spPr>
        <p:txBody>
          <a:bodyPr>
            <a:normAutofit/>
          </a:bodyPr>
          <a:lstStyle/>
          <a:p>
            <a:r>
              <a:rPr lang="en-LV" b="1" dirty="0">
                <a:solidFill>
                  <a:schemeClr val="bg1"/>
                </a:solidFill>
              </a:rPr>
              <a:t>294. To tikai bērni sadzird</a:t>
            </a:r>
          </a:p>
        </p:txBody>
      </p:sp>
    </p:spTree>
    <p:extLst>
      <p:ext uri="{BB962C8B-B14F-4D97-AF65-F5344CB8AC3E}">
        <p14:creationId xmlns:p14="http://schemas.microsoft.com/office/powerpoint/2010/main" val="803528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5400" dirty="0">
                <a:solidFill>
                  <a:schemeClr val="bg1"/>
                </a:solidFill>
              </a:rPr>
              <a:t>To tikai bērni sadzird, 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Ko skudras Dievam lūdz,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Eņģeļu jaukās dziesmas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Un kā puķu zvaniņi skan.</a:t>
            </a:r>
          </a:p>
        </p:txBody>
      </p:sp>
      <p:sp>
        <p:nvSpPr>
          <p:cNvPr id="6" name="Right Brace 5"/>
          <p:cNvSpPr/>
          <p:nvPr/>
        </p:nvSpPr>
        <p:spPr>
          <a:xfrm>
            <a:off x="10566400" y="3677920"/>
            <a:ext cx="487680" cy="1198880"/>
          </a:xfrm>
          <a:prstGeom prst="rightBrac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7" name="TextBox 6"/>
          <p:cNvSpPr txBox="1"/>
          <p:nvPr/>
        </p:nvSpPr>
        <p:spPr>
          <a:xfrm>
            <a:off x="11094720" y="3779520"/>
            <a:ext cx="8331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5400" dirty="0">
                <a:solidFill>
                  <a:schemeClr val="bg1"/>
                </a:solidFill>
              </a:rPr>
              <a:t>2x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5400" dirty="0">
                <a:solidFill>
                  <a:schemeClr val="bg1"/>
                </a:solidFill>
              </a:rPr>
              <a:t>Tā bērni rotaļājas,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Ka pieskrien Jēzum klāt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Ieraudzīt zvērus, zivis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Un putnus, kas smej rokās Tam.</a:t>
            </a:r>
          </a:p>
        </p:txBody>
      </p:sp>
      <p:sp>
        <p:nvSpPr>
          <p:cNvPr id="6" name="Right Brace 5"/>
          <p:cNvSpPr/>
          <p:nvPr/>
        </p:nvSpPr>
        <p:spPr>
          <a:xfrm>
            <a:off x="10585806" y="3779520"/>
            <a:ext cx="487680" cy="1198880"/>
          </a:xfrm>
          <a:prstGeom prst="rightBrac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7" name="TextBox 6"/>
          <p:cNvSpPr txBox="1"/>
          <p:nvPr/>
        </p:nvSpPr>
        <p:spPr>
          <a:xfrm>
            <a:off x="11073486" y="3917295"/>
            <a:ext cx="8331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5400" dirty="0">
                <a:solidFill>
                  <a:schemeClr val="bg1"/>
                </a:solidFill>
              </a:rPr>
              <a:t>2x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5400" dirty="0">
                <a:solidFill>
                  <a:schemeClr val="bg1"/>
                </a:solidFill>
              </a:rPr>
              <a:t>Esi kā bērns tik laimīgs,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Tici, kaut neredzi,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Mācību Jēzus deva,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Kā bērni lai sekojam Tam.</a:t>
            </a:r>
          </a:p>
        </p:txBody>
      </p:sp>
      <p:sp>
        <p:nvSpPr>
          <p:cNvPr id="6" name="Right Brace 5"/>
          <p:cNvSpPr/>
          <p:nvPr/>
        </p:nvSpPr>
        <p:spPr>
          <a:xfrm>
            <a:off x="10566400" y="3677920"/>
            <a:ext cx="487680" cy="1198880"/>
          </a:xfrm>
          <a:prstGeom prst="rightBrac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7" name="TextBox 6"/>
          <p:cNvSpPr txBox="1"/>
          <p:nvPr/>
        </p:nvSpPr>
        <p:spPr>
          <a:xfrm>
            <a:off x="11094720" y="3779520"/>
            <a:ext cx="8331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5400" dirty="0">
                <a:solidFill>
                  <a:schemeClr val="bg1"/>
                </a:solidFill>
              </a:rPr>
              <a:t>2x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1522</TotalTime>
  <Words>75</Words>
  <Application>Microsoft Macintosh PowerPoint</Application>
  <PresentationFormat>Widescreen</PresentationFormat>
  <Paragraphs>19</Paragraphs>
  <Slides>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Open Sans Light</vt:lpstr>
      <vt:lpstr>Office Theme</vt:lpstr>
      <vt:lpstr>294. To tikai bērni sadzird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49</cp:revision>
  <dcterms:created xsi:type="dcterms:W3CDTF">2023-10-06T20:25:52Z</dcterms:created>
  <dcterms:modified xsi:type="dcterms:W3CDTF">2023-11-22T18:17:25Z</dcterms:modified>
</cp:coreProperties>
</file>