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3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293. Tikai Tevī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Tikai Tevī mana dvēsele,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Uzticoties Tev, dus.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Tikai Tevī tā ir mierīga,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Tikai Tevī, mans Kungs.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Uz Tevi cerība man,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Kungs, Tu dzīvā Klints!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mana pestīšana,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Palikšu pie Tevis!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Tikai Tevī mana dvēsele,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Uzticoties Tev, dus.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Tikai Tevī tā ir mierīga,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Tikai Tevī, mans Kungs.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67</Words>
  <Application>Microsoft Macintosh PowerPoint</Application>
  <PresentationFormat>Widescreen</PresentationFormat>
  <Paragraphs>13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293. Tikai Tevī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44</cp:revision>
  <dcterms:created xsi:type="dcterms:W3CDTF">2023-10-06T20:25:52Z</dcterms:created>
  <dcterms:modified xsi:type="dcterms:W3CDTF">2023-11-22T18:15:30Z</dcterms:modified>
</cp:coreProperties>
</file>