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1106" r:id="rId2"/>
    <p:sldId id="1088" r:id="rId3"/>
    <p:sldId id="1098" r:id="rId4"/>
    <p:sldId id="1102" r:id="rId5"/>
    <p:sldId id="1100" r:id="rId6"/>
    <p:sldId id="1101" r:id="rId7"/>
    <p:sldId id="1099" r:id="rId8"/>
    <p:sldId id="1103" r:id="rId9"/>
    <p:sldId id="1104" r:id="rId10"/>
    <p:sldId id="1105" r:id="rId11"/>
    <p:sldId id="1091" r:id="rId12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1"/>
                </a:solidFill>
              </a:rPr>
              <a:t>292. Tēvs, neatstāj jel mūs!</a:t>
            </a: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Tēvs, neatstāj jel mūs,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Nāc, vadi Savējos,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Mūs dari spēcīgus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Šai cīniņā!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Še tumšs un drūms ir viss,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Grēks zemi pārklājis,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Tu mūsu Auseklis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Šai tumsībā.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728616" y="335292"/>
            <a:ext cx="185796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Tēvs, neatstāj jel mūs,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Ceļš tumsā klāts,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Uz mājām </a:t>
            </a:r>
            <a:r>
              <a:rPr lang="lv-LV" sz="60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ceļ’niekus</a:t>
            </a:r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Kungs, vadi pats!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Tavs padoms mums ir dārgs.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Kad draud(ē) negaiss bargs,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Sniedz roku, esi sargs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Un patvērums!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Daudz dārgas dvēseles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No ļaunās pasaules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Tev pievest gribam mēs,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Dod spēku mums!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728616" y="335292"/>
            <a:ext cx="185796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Tēvs, neatstāj jel mūs,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Ceļš tumsā klāts,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Uz mājām </a:t>
            </a:r>
            <a:r>
              <a:rPr lang="lv-LV" sz="60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ceļ’niekus</a:t>
            </a:r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Kungs, vadi pats!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Mūs cīņā stiprini,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Ar Garu piepildi,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Lai spētu pilnīgi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Tev paklausīt!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Kad ērkšķu ceļš ir grūts,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Tad sirds Tev bēdas sūdz.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Nāc, Kungs, kad Tevi lūdz,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Mūs atpestīt!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728616" y="335292"/>
            <a:ext cx="185796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Tēvs, neatstāj jel mūs,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Ceļš tumsā klāts,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Uz mājām </a:t>
            </a:r>
            <a:r>
              <a:rPr lang="lv-LV" sz="6000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ceļ’niekus</a:t>
            </a:r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Kungs, vadi pats!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1245</TotalTime>
  <Words>191</Words>
  <Application>Microsoft Macintosh PowerPoint</Application>
  <PresentationFormat>Widescreen</PresentationFormat>
  <Paragraphs>46</Paragraphs>
  <Slides>11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Open Sans Light</vt:lpstr>
      <vt:lpstr>Office Theme</vt:lpstr>
      <vt:lpstr>292. Tēvs, neatstāj jel mūs!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26</cp:revision>
  <dcterms:created xsi:type="dcterms:W3CDTF">2023-10-06T20:25:52Z</dcterms:created>
  <dcterms:modified xsi:type="dcterms:W3CDTF">2023-11-22T18:14:24Z</dcterms:modified>
</cp:coreProperties>
</file>