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291. Ticu katram vārdam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Ticu katram vārdam, ko man sola Kungs.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Uzticams un dārgs ir Viņa solījums.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Cauri laiku laikiem un vēl mūžībā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Godāts lai ir mūsu Kunga vārds!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Stāvu stipri, paļaujoties Dieva spēkam.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droši varu uzticēties tam.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Tad, kad šaubu vētra visu ceļā jauc,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Manai dzīvei pāri lielas bailes trauc.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Nekļūdīgi zinu, kur var patverties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Mani katru brīdi vada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Stāvu stipri, paļaujoties Dieva spēkam.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droši varu uzticēties tam.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Esmu Viņa mīlestības ietvarā,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Esmu Viņa žēlastības tuvumā.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Dieva Gara spēkā man ir uzvara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Stāvu stipri, uzticoties tam.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Stāvu stipri, paļaujoties Dieva spēkam.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Ticu, ceru!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Es droši varu uzticēties tam.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161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291. Ticu katram vārdam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2023-11-22T18:11:22Z</dcterms:modified>
</cp:coreProperties>
</file>