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n0/9cAIKLZ/AMPOmqJ+6Zqkq4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290. Tici vien un nešaubies!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Tici vien un nešaubies,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Stāvi stipri, nebīsties!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Tici, kaut tev pazūd viss,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mums Jēzus mācījis.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mans Dievs, es ticēšu,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es dzīvošu!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sirsnīgi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Ticēt gribu vienkārši.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Bargai vētrai plosoties,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Dzīves jūrā cīnoties,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vairo ticību,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viļņos negrimstu!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mans Dievs, es ticēšu,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es dzīvošu!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sirsnīgi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Ticēt gribu vienkārši.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man dzīves saule spīd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kad nakts pār mani krīt,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cieši pieķeršos,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pie klints es turēšos.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mans Dievs, es ticēšu,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es dzīvošu!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sirsnīgi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Ticēt gribu vienkārši.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cīņa nobeigsies,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Mūžība man atvērsies.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ko šeit es ticēju,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acīm skatīšu.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mans Dievs, es ticēšu,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es dzīvošu!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sirsnīgi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Ticēt gribu vienkārši.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