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embeddedFontLst>
    <p:embeddedFont>
      <p:font typeface="Open Sans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hmkJvtG91VeMJhcTjbefzqucZso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OpenSansLight-regular.fntdata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italic.fntdata"/><Relationship Id="rId14" Type="http://schemas.openxmlformats.org/officeDocument/2006/relationships/font" Target="fonts/OpenSansLight-bold.fntdata"/><Relationship Id="rId17" Type="http://customschemas.google.com/relationships/presentationmetadata" Target="metadata"/><Relationship Id="rId16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361390"/>
            <a:ext cx="10377054" cy="169524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29. Skan bērnu balsīs slavas dziesmas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Skan bērnu balsīs slavas dziesmas,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 godinot,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uzklausa un priecājas,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Ikvienu sadzirdot.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bērniem vienmēr uzsmaida,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Tie viņam netraucē,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katra bērna Sargs un Draugs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Ir šajā pasaulē.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1050860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ķēniņš Jēzus gāja reiz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Jeruzalemi,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Tam bērni slavu dziedāja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Debess eņģeļi.</a:t>
            </a:r>
            <a:endParaRPr/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Mēs šodien arī dziedam šeit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Viņu slavējam,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Viņš mūs visus aicina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Debess Tēvmājām.</a:t>
            </a:r>
            <a:endParaRPr/>
          </a:p>
        </p:txBody>
      </p:sp>
      <p:sp>
        <p:nvSpPr>
          <p:cNvPr id="114" name="Google Shape;114;p5"/>
          <p:cNvSpPr txBox="1"/>
          <p:nvPr/>
        </p:nvSpPr>
        <p:spPr>
          <a:xfrm>
            <a:off x="11050860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Turp priecīgi mēs ceļojam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Un dziedam skanīgi,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Jo Jēzus mūsu Labais Gans,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Mēs Viņa jēriņi.</a:t>
            </a:r>
            <a:endParaRPr/>
          </a:p>
        </p:txBody>
      </p:sp>
      <p:sp>
        <p:nvSpPr>
          <p:cNvPr id="120" name="Google Shape;120;p6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vēlas vienmēr būt ar mums,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 vadīt, pasargāt,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tādēļ Viņam slava skan,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skan aleluja!</a:t>
            </a:r>
            <a:endParaRPr/>
          </a:p>
        </p:txBody>
      </p:sp>
      <p:sp>
        <p:nvSpPr>
          <p:cNvPr id="126" name="Google Shape;126;p7"/>
          <p:cNvSpPr txBox="1"/>
          <p:nvPr/>
        </p:nvSpPr>
        <p:spPr>
          <a:xfrm>
            <a:off x="11050860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