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6" r:id="rId2"/>
    <p:sldId id="1098" r:id="rId3"/>
    <p:sldId id="1099" r:id="rId4"/>
    <p:sldId id="1100" r:id="rId5"/>
    <p:sldId id="1101" r:id="rId6"/>
    <p:sldId id="1102" r:id="rId7"/>
    <p:sldId id="1104" r:id="rId8"/>
    <p:sldId id="1103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289. Tas, ko ir solījis Jēzus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Tas, ko ir solījis Jēzus,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Paliek un piepildās,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Ikviens Tā vārds savā laikā,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Viņš to noteica.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zudīs zeme, debess,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tās jaunas veidos.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Tici, ko Viņš ir teicis,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paliek mūžīgi!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Vai tu kā Ābrahāms tici,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Skatoties debesīs?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tu skaitīsi zvaigznes,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Cerībā pieaugsi.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zudīs zeme, debess,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tās jaunas veidos.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Tici, ko Viņš ir teicis,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paliek mūžīgi!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Tici, kad ceļojot satumst,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Saule vēl uzspīdēs,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Tikai pēc nedaudzām stundām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Uzausīs skaidrais rīts.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zudīs zeme, debess,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tās jaunas veidos.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Tici, ko Viņš ir teicis,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paliek mūžīgi!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Tici, ja paliec bez draugiem,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tev ir blakus Viens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Jēzus, tavs Draugs, katru dienu,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sirdī būs tev miers.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zudīs zeme, debess,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tās jaunas veidos.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Tici, ko Viņš ir teicis,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paliek mūžīgi!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196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289. Tas, ko ir solījis Jēzus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51</cp:revision>
  <dcterms:created xsi:type="dcterms:W3CDTF">2023-10-06T20:25:52Z</dcterms:created>
  <dcterms:modified xsi:type="dcterms:W3CDTF">2023-11-22T17:27:58Z</dcterms:modified>
</cp:coreProperties>
</file>