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hcZF2I3EOgoTegXGvS8+CxvI6l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288. Šalc vējā meži, ūdens čalo upēs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Šalc vējā meži, ūdens čalo upēs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mākoņi pa debess jumu slīd.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Dievs, Radītājs, par skaisto dabu gādā.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labi cilvēkam to izbaudīt!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viesuļvētra, negaiss, krusa, plūdi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tad ir Dievs, kad cilvēks bailēs trīc?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“Es esmu blakus!” Jēzus tev tad saka,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Dieva Vārdā tas ir apsolīts.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 Dieva cilvēks tā kā lapa vējā,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aizlido un nebūtībā zūd.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tāpēc lūdzam: “Neļauj, Dievs, mums aiziet,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ļauj arvien ar Tevi būt!”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