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4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287. Staigājot ar Tevi, Kungs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Staigājot ar Tevi,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Tikai vienu vēlos lūgt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Dod, lai Gara klātbūtne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Katru dienu ved vēl tuvāk Tev!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Mūs no ļauna pasargā,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ir neaprakstāms spēks!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Būsim laimīgi vien tad,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Ja mēs paliksim Tev cieši klāt.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Pāri ceļa grūtībām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Ejam kājām nedrošām.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nes mūsu nastas,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neviens cits, neviens, tikai Tu.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Atpakaļ uz dzimteni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Maigi, saudzīgi Tu ved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Tur, kur </a:t>
            </a:r>
            <a:r>
              <a:rPr lang="lv-LV" sz="6000" dirty="0" err="1">
                <a:solidFill>
                  <a:schemeClr val="bg1"/>
                </a:solidFill>
              </a:rPr>
              <a:t>Dzīvīb’s</a:t>
            </a:r>
            <a:r>
              <a:rPr lang="lv-LV" sz="6000" dirty="0">
                <a:solidFill>
                  <a:schemeClr val="bg1"/>
                </a:solidFill>
              </a:rPr>
              <a:t> upes krasts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kur gaida </a:t>
            </a:r>
            <a:r>
              <a:rPr lang="lv-LV" sz="6000">
                <a:solidFill>
                  <a:schemeClr val="bg1"/>
                </a:solidFill>
              </a:rPr>
              <a:t>mūs mīlošais </a:t>
            </a:r>
            <a:r>
              <a:rPr lang="lv-LV" sz="6000" dirty="0">
                <a:solidFill>
                  <a:schemeClr val="bg1"/>
                </a:solidFill>
              </a:rPr>
              <a:t>Tēvs.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1530</TotalTime>
  <Words>104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287. Staigājot ar Tevi, Kungs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51</cp:revision>
  <dcterms:created xsi:type="dcterms:W3CDTF">2023-10-06T20:25:52Z</dcterms:created>
  <dcterms:modified xsi:type="dcterms:W3CDTF">2023-11-22T17:21:05Z</dcterms:modified>
</cp:coreProperties>
</file>