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htgmWCbvBdbJcOgsxDrRF85SJt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286. Slavē Dievu!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caur pasauli tu ej, slavē Dievu!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Katrā vietā, katru brīd’ slavē Dievu!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Veltīgas nav dienas mums,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Debesīm tās tuvāk ved,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mūs svētī, pasargā.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Dievs mūsu Tēvs,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Dievs mīlē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rāda mums ceļu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pats vada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zem kājām zeme trīc, slavē Dievu!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bez draugiem jāiztiek, slavē Dievu!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kad saule mīļi spīd,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Radītāju slavēt steidz,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vienmēr pateicies!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Dievs mūsu Tēvs,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Dievs mīlē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rāda mums ceļu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pats vada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Ciešanās un slimībās slavē Dievu!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kad ļaudis tevi smej, slavē Dievu!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Negaisi kad pāri iet,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Netaisnība uzvar, šķiet,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Spēku smel(i) lūgšanā!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Dievs mūsu Tēvs,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Dievs mīlē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rāda mums ceļu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pats vada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