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1107" r:id="rId2"/>
    <p:sldId id="1088" r:id="rId3"/>
    <p:sldId id="1101" r:id="rId4"/>
    <p:sldId id="1098" r:id="rId5"/>
    <p:sldId id="1100" r:id="rId6"/>
    <p:sldId id="1099" r:id="rId7"/>
    <p:sldId id="1102" r:id="rId8"/>
    <p:sldId id="1103" r:id="rId9"/>
    <p:sldId id="1104" r:id="rId10"/>
    <p:sldId id="1105" r:id="rId11"/>
    <p:sldId id="1106" r:id="rId12"/>
    <p:sldId id="1091" r:id="rId13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285. Skatieties uz putniņiem!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Skatieties uz putniņiem,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Kāda jauka dzīve tiem!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Tiem nav mantas sakrātas,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Tomēr neraud, nesūdzas.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13430" y="335292"/>
            <a:ext cx="157315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Klau, klau, klau, 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Čiepst mazais zvirbulis: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“Man ir viss, nekas nav pietrūcis!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Laimīgs esmu, priecīgs esmu!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par mani rūpējas.”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Cilvēks zūdās, lai gan tam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Vairāk viss kā putniņam.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Kas to gaida rītdienā,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Putniņš par to nedomā.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13430" y="335292"/>
            <a:ext cx="157315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Klau, klau, klau, 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Čiepst mazais zvirbulis: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“Man ir viss, nekas nav pietrūcis!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Laimīgs esmu, priecīgs esmu!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par mani rūpējas.”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Kādēļ tam būs zūdīties?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Viņa saimnieks lielais Dievs –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Tas ir devis dzīvību,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Tas dos arī barību.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13430" y="335292"/>
            <a:ext cx="157315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Klau, klau, klau, 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Čiepst mazais zvirbulis: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“Man ir viss, nekas nav pietrūcis!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Laimīgs esmu, priecīgs esmu!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par mani rūpējas.”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Debess Tēva virtuve –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Visa plašā pasaule,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spēj tik daudz graudu dot,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 tos nevar izmērot.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13430" y="335292"/>
            <a:ext cx="157315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Klau, klau, klau, 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Čiepst mazais zvirbulis: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“Man ir viss, nekas nav pietrūcis!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Laimīgs esmu, priecīgs esmu!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par mani rūpējas.”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Klausies, cilvēk šaubīgais!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Zvirbulis tavs skolotājs,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Ej pie viņa mācīties,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Kā uz Dievu paļauties.</a:t>
            </a:r>
            <a:r>
              <a:rPr lang="ru-RU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13430" y="335292"/>
            <a:ext cx="157315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Klau, klau, klau, 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Čiepst mazais zvirbulis: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“Man ir viss, nekas nav pietrūcis!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Laimīgs esmu, priecīgs esmu!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par mani rūpējas.”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1247</TotalTime>
  <Words>275</Words>
  <Application>Microsoft Macintosh PowerPoint</Application>
  <PresentationFormat>Widescreen</PresentationFormat>
  <Paragraphs>56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Open Sans Light</vt:lpstr>
      <vt:lpstr>Office Theme</vt:lpstr>
      <vt:lpstr>285. Skatieties uz putniņiem!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29</cp:revision>
  <dcterms:created xsi:type="dcterms:W3CDTF">2023-10-06T20:25:52Z</dcterms:created>
  <dcterms:modified xsi:type="dcterms:W3CDTF">2023-11-22T17:18:06Z</dcterms:modified>
</cp:coreProperties>
</file>