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9"/>
  </p:notesMasterIdLst>
  <p:sldIdLst>
    <p:sldId id="1099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3" roundtripDataSignature="AMtx7mgQ9wfP6VH0yKYtRaG7o4yvFDUn1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1"/>
    <p:restoredTop sz="94682"/>
  </p:normalViewPr>
  <p:slideViewPr>
    <p:cSldViewPr snapToGrid="0">
      <p:cViewPr varScale="1">
        <p:scale>
          <a:sx n="111" d="100"/>
          <a:sy n="111" d="100"/>
        </p:scale>
        <p:origin x="736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customschemas.google.com/relationships/presentationmetadata" Target="meta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0D4A1-643F-0B71-F199-7916A7A0ED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lv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125E0C-6CAA-8285-B0AA-38FBDD493D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CF3B0B-C9C5-9FD4-1619-7CEFAC8E32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75F0C1-5DE5-228E-A953-902EDAC82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7D7DFF-BADB-ED07-102A-7789025E4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0928756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C5023-387A-2160-E827-BA1E87068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3EF52B-9832-EA56-D706-B71832332C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418966-39D2-619E-E1A5-342256EF0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FB22D-0456-E05E-E9D2-C1AE634A0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8B042A-4E80-419F-D0A0-737B8413F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761131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CC3678-AD67-C4E3-904C-12929300C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8E68D1-6185-2F46-D7E8-C54A10B21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38BB8A-1062-5569-FCA7-5000DE4E0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85E8CB-B343-D8F9-E005-009F8D2D7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CF1322-AD08-D858-F8D1-70B214D5E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2974445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11480-11A3-FC66-7E9F-359F91C92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A067B7-8054-2AB3-9DC4-245A7CAC57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v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60DFA-A1A7-6272-81B9-8F23F53481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v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E353EF-BC80-F3F6-102B-49D6F3B31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590D44-7C8A-1287-BFFE-56840C1BB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84B169-6706-6520-EF11-C81117A3A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549970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5ECD4-A42F-8B4F-4D2B-EA68535D8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3F9895-A93F-38A0-2663-3A3AC49005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82BE68-7EBE-9168-BF4F-526E88BE34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v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66CA95-B158-A23E-A9CA-EC1D2D4461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065FD3-A249-648F-245D-A24C924559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v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4926A3B-0761-E01B-2B53-F17E42C99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CEA101C-FF2B-B770-6DF3-1DECAAFAF7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71F8F63-4828-C551-7E20-2377D6A70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1401515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AB8BC-B93A-E4E1-2BAC-914BFF149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lv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7208E7-4E6C-BBE8-EB6F-8EF021F31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399ED6-34CA-333C-70F7-8C213E7D8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930489-1B81-6A63-DD3D-6AAECD8AD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2134560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99ABD8-794A-27E6-51BB-6F5847C584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EE5C73-D8EE-D316-8D1D-FCC52E8B2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E196C3-FD2A-2835-B03B-43AD20715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111724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829E2-7980-6A67-87BC-71D80AB44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446368-ECF0-C1AC-B871-D347EFED9A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v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2653F7-5E76-2C05-BCB5-0C1E4E6A13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6B265B-D9C5-0A7E-A392-692B4311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CF01F4-9D71-89E5-45A6-8D401EC52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2ABD22-20DE-106E-0C82-995BC4E70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7020219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A2BE4-7396-847F-86CB-38CF8EF0A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lv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3EB64F-5A7F-9EDD-62BC-C87646B0F0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8E72CE-7665-00D8-7E33-3033D977A3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CEE6C4-BF8F-3B4B-8295-AF025DA91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25EFF7-AC20-A400-0A24-EEED856BB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12BDCF-ECE4-6CB2-E237-9D2F41B51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220351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F5E5A-055D-1437-A8EC-BD69A22D8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lv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CB7A9C-9D43-AF07-D083-877F9C1FAD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FA0AD9-72CA-4F81-57FA-FB40902FF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156BD4-0117-CDA5-AF0C-50DB54DB5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BD540F-8FBD-E8A2-6448-A2C272B46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1787676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4B0A74C-CDFB-26FC-C076-9DE197F0F2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lv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E2B82E-46BE-E7E0-19C2-23F1E3B3B4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D783D0-ACDA-3055-72ED-3146F8043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40A6B-149E-83D6-0A5B-8D5C7DB03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4A25C5-DFC6-4945-0417-0135C65CD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2024314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1440BEA-020D-8B1E-0208-7E1815E01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0E83CE-BF44-44D2-1BBF-69A5D0B89E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48AB8F-292E-3CD8-A056-B04620C727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9927EC-77B4-4D0C-559A-BAD1CDF215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35EFC8-FA97-B0EC-DE81-76FAD6C10D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4050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284. Miers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"/>
          <p:cNvSpPr txBox="1"/>
          <p:nvPr/>
        </p:nvSpPr>
        <p:spPr>
          <a:xfrm>
            <a:off x="0" y="1536174"/>
            <a:ext cx="12192000" cy="3785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Miers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plaša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dziļa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upe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60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</a:t>
            </a: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zieds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, kas </a:t>
            </a: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skaisti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uzzied</a:t>
            </a:r>
            <a:endParaRPr sz="60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Pāri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tam, ko </a:t>
            </a: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saprot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cilvēks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r>
              <a:rPr lang="en-GB" sz="60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–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Tāds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ir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pilnīgs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Dieva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miers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94" name="Google Shape;94;p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0" i="0" u="none" strike="noStrike" cap="non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sz="3600" b="0" i="0" u="none" strike="noStrike" cap="none">
              <a:solidFill>
                <a:srgbClr val="E5DED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"/>
          <p:cNvSpPr txBox="1"/>
          <p:nvPr/>
        </p:nvSpPr>
        <p:spPr>
          <a:xfrm>
            <a:off x="0" y="1536174"/>
            <a:ext cx="12192000" cy="3785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Tas </a:t>
            </a: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ir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brīnišķīgs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kalni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endParaRPr sz="60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Viegli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mākoņi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pie </a:t>
            </a: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debess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piedošana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sirdij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–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Tāds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ir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pilnīgs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Dieva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miers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100" name="Google Shape;100;p3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0" i="0" u="none" strike="noStrike" cap="non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sz="3600" b="0" i="0" u="none" strike="noStrike" cap="none">
              <a:solidFill>
                <a:srgbClr val="E5DED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/>
          <p:nvPr/>
        </p:nvSpPr>
        <p:spPr>
          <a:xfrm>
            <a:off x="0" y="1536174"/>
            <a:ext cx="12192000" cy="3785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silts </a:t>
            </a: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pavasara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vējiņš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60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Augstos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kokus </a:t>
            </a: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šūpo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maigi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Kluss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lūgšana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lūpām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– </a:t>
            </a:r>
            <a:endParaRPr sz="60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Tāds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ir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pilnīgs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Dieva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miers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106" name="Google Shape;106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0" i="0" u="none" strike="noStrike" cap="non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sz="3600" b="0" i="0" u="none" strike="noStrike" cap="none">
              <a:solidFill>
                <a:srgbClr val="E5DED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"/>
          <p:cNvSpPr txBox="1"/>
          <p:nvPr/>
        </p:nvSpPr>
        <p:spPr>
          <a:xfrm>
            <a:off x="0" y="1536174"/>
            <a:ext cx="12191999" cy="3785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no </a:t>
            </a: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rīta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uzaust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saule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60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</a:t>
            </a: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zvaigžņu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rota </a:t>
            </a: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naktī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Jauks </a:t>
            </a: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draudzība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, kas </a:t>
            </a: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paliek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, –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Tāds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ir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pilnīgs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Dieva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miers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112" name="Google Shape;112;p5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0" i="0" u="none" strike="noStrike" cap="non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sz="3600" b="0" i="0" u="none" strike="noStrike" cap="none">
              <a:solidFill>
                <a:srgbClr val="E5DED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"/>
          <p:cNvSpPr txBox="1"/>
          <p:nvPr/>
        </p:nvSpPr>
        <p:spPr>
          <a:xfrm>
            <a:off x="0" y="1536174"/>
            <a:ext cx="12192000" cy="3785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Plašs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okeāns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, kas </a:t>
            </a: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atmirdz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endParaRPr sz="60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It </a:t>
            </a: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dārgakmens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tik </a:t>
            </a: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izcils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Nevar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izsacīt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pat </a:t>
            </a: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vārdos</a:t>
            </a:r>
            <a:r>
              <a:rPr lang="en-GB" sz="6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– </a:t>
            </a:r>
            <a:endParaRPr sz="60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Tāds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ir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pilnīgs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Dieva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6000" b="0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miers</a:t>
            </a:r>
            <a:r>
              <a:rPr lang="en-GB" sz="60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118" name="Google Shape;118;p6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0" i="0" u="none" strike="noStrike" cap="non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5.</a:t>
            </a:r>
            <a:endParaRPr sz="3600" b="0" i="0" u="none" strike="noStrike" cap="none">
              <a:solidFill>
                <a:srgbClr val="E5DED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dizains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132</Words>
  <Application>Microsoft Macintosh PowerPoint</Application>
  <PresentationFormat>Widescreen</PresentationFormat>
  <Paragraphs>26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Open Sans Light</vt:lpstr>
      <vt:lpstr>Office Theme</vt:lpstr>
      <vt:lpstr>284. Miers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284. Miers</dc:title>
  <dc:creator>darbinieks</dc:creator>
  <cp:lastModifiedBy>Jana Janišauska</cp:lastModifiedBy>
  <cp:revision>2</cp:revision>
  <dcterms:created xsi:type="dcterms:W3CDTF">2021-12-30T19:57:57Z</dcterms:created>
  <dcterms:modified xsi:type="dcterms:W3CDTF">2023-11-22T17:17:56Z</dcterms:modified>
</cp:coreProperties>
</file>