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5" r:id="rId2"/>
    <p:sldId id="1088" r:id="rId3"/>
    <p:sldId id="1098" r:id="rId4"/>
    <p:sldId id="1099" r:id="rId5"/>
    <p:sldId id="1100" r:id="rId6"/>
    <p:sldId id="1101" r:id="rId7"/>
    <p:sldId id="1102" r:id="rId8"/>
    <p:sldId id="1103" r:id="rId9"/>
    <p:sldId id="1104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283. Satumst vētraina nakts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Satumst vētraina nakts,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Bailēs tumsuši cilvēku skati;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Ceļu neredz, kas aizved,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mierostas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krasts.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Bet, ja skatu tik Jēzu,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Kuru rāda man mūžīgais Vārds,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tuvumā miers,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Svēta dusa, svēta dusa.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Svēta dusa un miers;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Garā apskaidrots, priecīgs es eju,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Mani vada un sargā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Pats varenais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Viņam vienmēr es klausu,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svētībā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atspirgstas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sirds;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tā ticībā dzied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Jaunu dziesmu, jaunu dziesmu.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Jaunu dziesmu sirds dzied,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Jaunus mērķus un centienus rodu,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Spēju ceļu ar Jēzu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mūžību iet.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Izgaist tumsa un maldi,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Grēka vētras un nemiers tad rimst.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Esmu laimīgs un brīvs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Tikai Jēzū, tikai Jēzū.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Tikai Jēzū ir miers,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Kuru nepazīst pasaules tautas,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Tikai Jēzū mēs mācāmies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Pazīt, kas prieks.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Jauna diena drīz ausīs,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Rimsies vētra un izbeigsies nakts,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Tautas dzīvot tad sāks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Jaunu dzīvi, jaunu dzīvi.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</TotalTime>
  <Words>184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283. Satumst vētraina nakts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28</cp:revision>
  <dcterms:created xsi:type="dcterms:W3CDTF">2023-10-06T20:25:52Z</dcterms:created>
  <dcterms:modified xsi:type="dcterms:W3CDTF">2023-11-22T17:17:44Z</dcterms:modified>
</cp:coreProperties>
</file>