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jm8SWePzJDXkeSfB00lL+cX9d4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282. Rūpējas par mums Dievs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Kāpēc gan raizēties, bēdāties?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Brīdī vistumšākā nebīsties,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Saki, kas sirdi spiež,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tik vien ikkatru dien’.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sāpēs līdzi tev cieš,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Pievīlies dzīvē ja esi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Nicina tevi kā izstumtu,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Saki, kas sirdi spiež,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tik vien ikkatru dien’.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sāpēs līdzi tev cieš,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Neatstās to, kuru pestījis,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grāmatā rakstījis,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Saki, kas sirdi spiež,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tik vien ikkatru dien’.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sāpēs līdzi tev cieš,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Rūpējas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Pienāks reiz diena šeit pēdējā,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Rūpēsies par mums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Savējos pārvedīs Tēvmājās,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Rūpēsies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Pārvedīs Tēvmājās,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laime būs ikkatru dien’.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bēdas neaizsniegs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Rūpēsies par mums Dievs.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