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098" r:id="rId4"/>
    <p:sldId id="1099" r:id="rId5"/>
    <p:sldId id="1100" r:id="rId6"/>
    <p:sldId id="1101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281. Paļaujies uz Dievu!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Paļaujies uz Dievu, tici droši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Arī tad, kad sirds ir skumīga!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Drīz(i) ausīs prieka saule spoži,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Bēdas beigsies, sāksies līksmība.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23489" y="335292"/>
            <a:ext cx="16630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Skumjā sirds, sērot beidz,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Notiks tas, Dievs ko teic!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Debesīs tiem, kas tic,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Ausīs drīz laimes rīts!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Paļaujies uz Dievu, kaut ar’ beidzas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Sirdij daža mīļa cerība!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Jēzus tevi iepriecināt steidzas,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Vārds ir Gars un dzīvība.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23489" y="335292"/>
            <a:ext cx="16630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Skumjā sirds, sērot beidz,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Notiks tas, Dievs ko teic!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Debesīs tiem, kas tic,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Ausīs drīz laimes rīts!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Ticīgiem no Jēzus sataisīta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Tēva namā vieta mūžīga,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Kur pēc bēdām jaunās dzīves rītā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Viņus apsveiks laimes Tēvija!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23489" y="335292"/>
            <a:ext cx="166309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Skumjā sirds, sērot beidz,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Notiks tas, Dievs ko teic!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Debesīs tiem, kas tic,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Ausīs drīz laimes rīts!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1250</TotalTime>
  <Words>164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281. Paļaujies uz Dievu!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26</cp:revision>
  <dcterms:created xsi:type="dcterms:W3CDTF">2023-10-06T20:25:52Z</dcterms:created>
  <dcterms:modified xsi:type="dcterms:W3CDTF">2023-11-22T17:17:22Z</dcterms:modified>
</cp:coreProperties>
</file>