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SpH+9FCvQPnK64Jtm00vJF9nt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280. Nevar būt, ka Jēzum ticēt velti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Nevar būt, ka Jēzum ticēt velti,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Nevar būt, ka Viņš reiz pievils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uz Viņu savu dzīves celtni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Vājais cilvēkbērns šeit cēlis būs.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 pasaule un dzīves gaita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Stāsta to, ka ir viens mūžīgs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Kurš it visus galvas matus skaita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par mums ir ļoti rūpējies.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Nevar būt, ka Dievu velti lūdzam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ka dvēs’les ilgas gaisā zūd;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to dzird, ko klusā brīdī lūdzam,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to zin’, ja gribam labi būt.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labākais, ko darīt varam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Visās lietās Viņam paklausīt,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Viņš arī vairāk mūsu garam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brīnumus ļaus saskatīt.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Nevar būt, ka grūtu zemes cīņu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Būsim cīnījušies veltīgi;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patiesi ieraudzīsim Viņu,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uz to tik būsim gatavi.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centīsimies vairāk pazīt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dvēs’les Draugu labāko,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kādreiz arī mums var sacīt: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Debess mājas iemanto!”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