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jd+6TYfrpg3Ehg61aTaNlmVuUX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28. Paceliet balsis, slavējiet!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Paceliet balsis, slavējiet,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Dzīvības Kungu godiniet!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Aleluja!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saule, dienu atnesot,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mēness, nakti greznojot,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teic To! Nāc teic To!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Aleluja! Aleluja!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Vējš, lielais skrējēj, stipriniek,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Mākoni, baltais ceļiniek,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teic To! Aleluja!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Teic, gaisma, gaismas saucēju,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Nakts, slavē miera devēju,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teic To! Nāc teic To!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Aleluja! Aleluja!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Steidzieties, palu ūdeņi,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Vasaras, ziemas, rudeņi!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Aleluja!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uguns, sildi, apgaismo,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slavē Dievu mūžīgo,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teic To! Nāc teic To!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Aleluja! Aleluja!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Radījis kalnus, pakalnus,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Sauli un zvaigznes, arī mūs!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teicam! Tevi teicam!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Tēvs, Dievs Dēls, Dievs Svētais Gars!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svētīts rīts un novakars!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teicam! Tevi teicam!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Aleluja! Aleluja!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