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2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279. Nebīsties vairs!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Nebīsties vairs, jo tev ir Glābējs,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Ar asinīm Viņš tevi atpircis!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Ticībā nāc un pielūgsmē pie troņa,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Tik ļoti Kungs ir tevi gaidījis!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Nebīsties vairs! Tavs grēks ir piedots,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Jo Jēzus cieta tavā vietā pats.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Cerību nes un dzīvību lai dāvā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Tā upuris un Viņa taisnība.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Nebīsties vairs! Viņš tevi sargā,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Pie Jēzus rokas esi drošībā.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būsi reiz pie </a:t>
            </a:r>
            <a:r>
              <a:rPr lang="lv-LV" sz="5400" dirty="0" err="1">
                <a:solidFill>
                  <a:schemeClr val="bg1"/>
                </a:solidFill>
              </a:rPr>
              <a:t>Kristāljūras</a:t>
            </a:r>
            <a:r>
              <a:rPr lang="lv-LV" sz="5400" dirty="0">
                <a:solidFill>
                  <a:schemeClr val="bg1"/>
                </a:solidFill>
              </a:rPr>
              <a:t> skaistās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Pavisam brīvs, jo Jēzus izglāba.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Nebīsties vairs no jaunas dienas,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No saulrietiem un brīža pēdējā!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Ticībā ej uz Apsolīto zemi,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dzīvosi tur mierā</a:t>
            </a:r>
            <a:r>
              <a:rPr lang="lv-LV" sz="5400">
                <a:solidFill>
                  <a:schemeClr val="bg1"/>
                </a:solidFill>
              </a:rPr>
              <a:t>, drošībā!</a:t>
            </a:r>
            <a:endParaRPr lang="lv-LV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1519</TotalTime>
  <Words>119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279. Nebīsties vairs!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2023-11-22T16:44:32Z</dcterms:modified>
</cp:coreProperties>
</file>