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embeddedFontLst>
    <p:embeddedFont>
      <p:font typeface="Open Sans Ligh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8" roundtripDataSignature="AMtx7mjB4zqbO8x3xlwdLSUTlxEVdm1DV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Light-bold.fntdata"/><Relationship Id="rId14" Type="http://schemas.openxmlformats.org/officeDocument/2006/relationships/font" Target="fonts/OpenSansLight-regular.fntdata"/><Relationship Id="rId17" Type="http://schemas.openxmlformats.org/officeDocument/2006/relationships/font" Target="fonts/OpenSansLight-boldItalic.fntdata"/><Relationship Id="rId16" Type="http://schemas.openxmlformats.org/officeDocument/2006/relationships/font" Target="fonts/OpenSans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278. Mēs vairs sev(im) nepiederam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Mēs vairs sev(im) nepiederam,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Kristus mūs ir atpircis.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caur Savu krusta nāvi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Dārgi mūs ir pestījis.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9773586" y="335292"/>
            <a:ext cx="1812997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Jēzum vien sekosim,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 balsij klausīsim.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ir mūsu miers un gaišums,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Labais Gans un patvērums.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mūs ved uz zaļām pļavām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pie dzīvā ūdeņa,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Lielu pacietību māca,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Izturību cīniņā.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9773586" y="335292"/>
            <a:ext cx="1812997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Jēzum vien sekosim,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 balsij klausīsim.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ir mūsu miers un gaišums,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Labais Gans un patvērums.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1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 Vārds mums ceļu rāda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Svešniecības ielejā;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Viņam paklausot, mēs kļūsim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Apsolītā Tēvijā.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9773586" y="335292"/>
            <a:ext cx="1812997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Jēzum vien sekosim,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 balsij klausīsim.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ir mūsu miers un gaišums,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Labais Gans un patvērums.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