
<file path=[Content_Types].xml><?xml version="1.0" encoding="utf-8"?>
<Types xmlns="http://schemas.openxmlformats.org/package/2006/content-types">
  <Default ContentType="application/x-fontdata" Extension="fntdata"/>
  <Default ContentType="application/xml" Extension="xml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4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binary" PartName="/ppt/metadata"/>
  <Override ContentType="application/vnd.openxmlformats-officedocument.presentationml.slide+xml" PartName="/ppt/slides/slide4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6.xml"/>
  <Override ContentType="application/vnd.openxmlformats-officedocument.presentationml.slide+xml" PartName="/ppt/slides/slide5.xml"/>
  <Override ContentType="application/vnd.openxmlformats-officedocument.presentationml.slide+xml" PartName="/ppt/slides/slide8.xml"/>
  <Override ContentType="application/vnd.openxmlformats-officedocument.presentationml.slide+xml" PartName="/ppt/slides/slide7.xml"/>
  <Override ContentType="application/vnd.openxmlformats-officedocument.presentationml.notesMaster+xml" PartName="/ppt/notesMasters/notesMaster1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48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</p:sldIdLst>
  <p:sldSz cy="6858000" cx="12192000"/>
  <p:notesSz cx="6858000" cy="9144000"/>
  <p:embeddedFontLst>
    <p:embeddedFont>
      <p:font typeface="Open Sans Light"/>
      <p:regular r:id="rId14"/>
      <p:bold r:id="rId15"/>
      <p:italic r:id="rId16"/>
      <p:boldItalic r:id="rId17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  <p:ext uri="GoogleSlidesCustomDataVersion2">
      <go:slidesCustomData xmlns:go="http://customooxmlschemas.google.com/" r:id="rId18" roundtripDataSignature="AMtx7mjO9ug+iSLClmzSXatrVByPhHsECw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2160" orient="horz"/>
        <p:guide pos="384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11" Type="http://schemas.openxmlformats.org/officeDocument/2006/relationships/slide" Target="slides/slide6.xml"/><Relationship Id="rId10" Type="http://schemas.openxmlformats.org/officeDocument/2006/relationships/slide" Target="slides/slide5.xml"/><Relationship Id="rId13" Type="http://schemas.openxmlformats.org/officeDocument/2006/relationships/slide" Target="slides/slide8.xml"/><Relationship Id="rId12" Type="http://schemas.openxmlformats.org/officeDocument/2006/relationships/slide" Target="slides/slide7.xml"/><Relationship Id="rId1" Type="http://schemas.openxmlformats.org/officeDocument/2006/relationships/theme" Target="theme/theme2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15" Type="http://schemas.openxmlformats.org/officeDocument/2006/relationships/font" Target="fonts/OpenSansLight-bold.fntdata"/><Relationship Id="rId14" Type="http://schemas.openxmlformats.org/officeDocument/2006/relationships/font" Target="fonts/OpenSansLight-regular.fntdata"/><Relationship Id="rId17" Type="http://schemas.openxmlformats.org/officeDocument/2006/relationships/font" Target="fonts/OpenSansLight-boldItalic.fntdata"/><Relationship Id="rId16" Type="http://schemas.openxmlformats.org/officeDocument/2006/relationships/font" Target="fonts/OpenSansLight-italic.fntdata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18" Type="http://customschemas.google.com/relationships/presentationmetadata" Target="metadata"/><Relationship Id="rId7" Type="http://schemas.openxmlformats.org/officeDocument/2006/relationships/slide" Target="slides/slide2.xml"/><Relationship Id="rId8" Type="http://schemas.openxmlformats.org/officeDocument/2006/relationships/slide" Target="slides/slide3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/>
          <p:nvPr>
            <p:ph idx="2" type="hdr"/>
          </p:nvPr>
        </p:nvSpPr>
        <p:spPr>
          <a:xfrm>
            <a:off x="0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4" name="Google Shape;4;n"/>
          <p:cNvSpPr txBox="1"/>
          <p:nvPr>
            <p:ph idx="10" type="dt"/>
          </p:nvPr>
        </p:nvSpPr>
        <p:spPr>
          <a:xfrm>
            <a:off x="3884613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5" name="Google Shape;5;n"/>
          <p:cNvSpPr/>
          <p:nvPr>
            <p:ph idx="3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6" name="Google Shape;6;n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228600" lvl="1" marL="914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228600" lvl="2" marL="1371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228600" lvl="3" marL="1828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228600" lvl="4" marL="22860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228600" lvl="5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228600" lvl="6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228600" lvl="7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228600" lvl="8" marL="4114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7" name="Google Shape;7;n"/>
          <p:cNvSpPr txBox="1"/>
          <p:nvPr>
            <p:ph idx="11" type="ftr"/>
          </p:nvPr>
        </p:nvSpPr>
        <p:spPr>
          <a:xfrm>
            <a:off x="0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8" name="Google Shape;8;n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b="0" i="0" lang="lv-LV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b="0" i="0" sz="1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4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Google Shape;85;p1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6" name="Google Shape;86;p1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0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2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r>
              <a:t/>
            </a:r>
            <a:endParaRPr/>
          </a:p>
        </p:txBody>
      </p:sp>
      <p:sp>
        <p:nvSpPr>
          <p:cNvPr id="92" name="Google Shape;92;p2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7" name="Shape 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Google Shape;98;p3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r>
              <a:t/>
            </a:r>
            <a:endParaRPr/>
          </a:p>
        </p:txBody>
      </p:sp>
      <p:sp>
        <p:nvSpPr>
          <p:cNvPr id="99" name="Google Shape;99;p3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4" name="Shape 1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" name="Google Shape;105;p4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r>
              <a:t/>
            </a:r>
            <a:endParaRPr/>
          </a:p>
        </p:txBody>
      </p:sp>
      <p:sp>
        <p:nvSpPr>
          <p:cNvPr id="106" name="Google Shape;106;p4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1" name="Shape 1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" name="Google Shape;112;p5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r>
              <a:t/>
            </a:r>
            <a:endParaRPr/>
          </a:p>
        </p:txBody>
      </p:sp>
      <p:sp>
        <p:nvSpPr>
          <p:cNvPr id="113" name="Google Shape;113;p5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8" name="Shape 1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" name="Google Shape;119;p6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r>
              <a:t/>
            </a:r>
            <a:endParaRPr/>
          </a:p>
        </p:txBody>
      </p:sp>
      <p:sp>
        <p:nvSpPr>
          <p:cNvPr id="120" name="Google Shape;120;p6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5" name="Shape 1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" name="Google Shape;126;p7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r>
              <a:t/>
            </a:r>
            <a:endParaRPr/>
          </a:p>
        </p:txBody>
      </p:sp>
      <p:sp>
        <p:nvSpPr>
          <p:cNvPr id="127" name="Google Shape;127;p7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2" name="Shape 1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" name="Google Shape;133;p8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4" name="Google Shape;134;p8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15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10"/>
          <p:cNvSpPr txBox="1"/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7" name="Google Shape;17;p10"/>
          <p:cNvSpPr txBox="1"/>
          <p:nvPr>
            <p:ph idx="1" type="subTitle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/>
        </p:txBody>
      </p:sp>
      <p:sp>
        <p:nvSpPr>
          <p:cNvPr id="18" name="Google Shape;18;p10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9" name="Google Shape;19;p10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0" name="Google Shape;20;p10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2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11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3" name="Google Shape;23;p11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4" name="Google Shape;24;p11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Content" type="obj">
  <p:cSld name="OBJECT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12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7" name="Google Shape;27;p12"/>
          <p:cNvSpPr txBox="1"/>
          <p:nvPr>
            <p:ph idx="1" type="body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28" name="Google Shape;28;p12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9" name="Google Shape;29;p12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0" name="Google Shape;30;p12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31" name="Shape 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Google Shape;32;p13"/>
          <p:cNvSpPr txBox="1"/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3" name="Google Shape;33;p13"/>
          <p:cNvSpPr txBox="1"/>
          <p:nvPr>
            <p:ph idx="1" type="body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 sz="2400">
                <a:solidFill>
                  <a:srgbClr val="888888"/>
                </a:solidFill>
              </a:defRPr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34" name="Google Shape;34;p13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5" name="Google Shape;35;p13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6" name="Google Shape;36;p13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wo Content" type="twoObj">
  <p:cSld name="TWO_OBJECTS">
    <p:spTree>
      <p:nvGrpSpPr>
        <p:cNvPr id="37" name="Shape 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Google Shape;38;p14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9" name="Google Shape;39;p14"/>
          <p:cNvSpPr txBox="1"/>
          <p:nvPr>
            <p:ph idx="1" type="body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0" name="Google Shape;40;p14"/>
          <p:cNvSpPr txBox="1"/>
          <p:nvPr>
            <p:ph idx="2" type="body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1" name="Google Shape;41;p14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2" name="Google Shape;42;p14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3" name="Google Shape;43;p14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mparison" type="twoTxTwoObj">
  <p:cSld name="TWO_OBJECTS_WITH_TEXT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5"/>
          <p:cNvSpPr txBox="1"/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6" name="Google Shape;46;p15"/>
          <p:cNvSpPr txBox="1"/>
          <p:nvPr>
            <p:ph idx="1" type="body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47" name="Google Shape;47;p15"/>
          <p:cNvSpPr txBox="1"/>
          <p:nvPr>
            <p:ph idx="2" type="body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8" name="Google Shape;48;p15"/>
          <p:cNvSpPr txBox="1"/>
          <p:nvPr>
            <p:ph idx="3" type="body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49" name="Google Shape;49;p15"/>
          <p:cNvSpPr txBox="1"/>
          <p:nvPr>
            <p:ph idx="4" type="body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50" name="Google Shape;50;p15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1" name="Google Shape;51;p15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2" name="Google Shape;52;p15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16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5" name="Google Shape;55;p16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6" name="Google Shape;56;p16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7" name="Google Shape;57;p16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ntent with Caption" type="objTx">
  <p:cSld name="OBJECT_WITH_CAPTION_TEXT">
    <p:spTree>
      <p:nvGrpSpPr>
        <p:cNvPr id="58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Google Shape;59;p17"/>
          <p:cNvSpPr txBox="1"/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0" name="Google Shape;60;p17"/>
          <p:cNvSpPr txBox="1"/>
          <p:nvPr>
            <p:ph idx="1" type="body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318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indent="-4064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indent="-3810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indent="-355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indent="-355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indent="-355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indent="-355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indent="-355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indent="-355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/>
        </p:txBody>
      </p:sp>
      <p:sp>
        <p:nvSpPr>
          <p:cNvPr id="61" name="Google Shape;61;p17"/>
          <p:cNvSpPr txBox="1"/>
          <p:nvPr>
            <p:ph idx="2" type="body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62" name="Google Shape;62;p17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3" name="Google Shape;63;p17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4" name="Google Shape;64;p17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Picture with Caption" type="picTx">
  <p:cSld name="PICTURE_WITH_CAPTION_TEXT">
    <p:spTree>
      <p:nvGrpSpPr>
        <p:cNvPr id="65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p18"/>
          <p:cNvSpPr txBox="1"/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7" name="Google Shape;67;p18"/>
          <p:cNvSpPr/>
          <p:nvPr>
            <p:ph idx="2" type="pic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</p:sp>
      <p:sp>
        <p:nvSpPr>
          <p:cNvPr id="68" name="Google Shape;68;p18"/>
          <p:cNvSpPr txBox="1"/>
          <p:nvPr>
            <p:ph idx="1" type="body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69" name="Google Shape;69;p18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0" name="Google Shape;70;p18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1" name="Google Shape;71;p18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Vertical Text" type="vertTx">
  <p:cSld name="VERTICAL_TEXT">
    <p:spTree>
      <p:nvGrpSpPr>
        <p:cNvPr id="72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Google Shape;73;p19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4" name="Google Shape;74;p19"/>
          <p:cNvSpPr txBox="1"/>
          <p:nvPr>
            <p:ph idx="1" type="body"/>
          </p:nvPr>
        </p:nvSpPr>
        <p:spPr>
          <a:xfrm rot="5400000">
            <a:off x="3920331" y="-1256506"/>
            <a:ext cx="4351338" cy="10515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5" name="Google Shape;75;p19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6" name="Google Shape;76;p19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7" name="Google Shape;77;p19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Vertical Title and Text" type="vertTitleAndTx">
  <p:cSld name="VERTICAL_TITLE_AND_VERTICAL_TEXT">
    <p:spTree>
      <p:nvGrpSpPr>
        <p:cNvPr id="78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79;p20"/>
          <p:cNvSpPr txBox="1"/>
          <p:nvPr>
            <p:ph type="title"/>
          </p:nvPr>
        </p:nvSpPr>
        <p:spPr>
          <a:xfrm rot="5400000">
            <a:off x="7133431" y="1956594"/>
            <a:ext cx="5811838" cy="2628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0" name="Google Shape;80;p20"/>
          <p:cNvSpPr txBox="1"/>
          <p:nvPr>
            <p:ph idx="1" type="body"/>
          </p:nvPr>
        </p:nvSpPr>
        <p:spPr>
          <a:xfrm rot="5400000">
            <a:off x="1799431" y="-596106"/>
            <a:ext cx="5811838" cy="7734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81" name="Google Shape;81;p20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2" name="Google Shape;82;p20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3" name="Google Shape;83;p20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2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dk1"/>
        </a:solidFill>
      </p:bgPr>
    </p:bg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9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11" name="Google Shape;11;p9"/>
          <p:cNvSpPr txBox="1"/>
          <p:nvPr>
            <p:ph idx="1" type="body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06400" lvl="0" marL="4572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381000" lvl="1" marL="914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55600" lvl="2" marL="1371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42900" lvl="3" marL="1828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42900" lvl="4" marL="22860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429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429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429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429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2" name="Google Shape;12;p9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3" name="Google Shape;13;p9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4" name="Google Shape;14;p9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8.xm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7" name="Shape 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Google Shape;88;p1"/>
          <p:cNvSpPr txBox="1"/>
          <p:nvPr/>
        </p:nvSpPr>
        <p:spPr>
          <a:xfrm>
            <a:off x="470341" y="5586901"/>
            <a:ext cx="2842665" cy="39459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r">
              <a:lnSpc>
                <a:spcPct val="140008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332" u="none" cap="none" strike="noStrike">
              <a:solidFill>
                <a:srgbClr val="FFFFF9"/>
              </a:solidFill>
              <a:latin typeface="Open Sans Light"/>
              <a:ea typeface="Open Sans Light"/>
              <a:cs typeface="Open Sans Light"/>
              <a:sym typeface="Open Sans Light"/>
            </a:endParaRPr>
          </a:p>
        </p:txBody>
      </p:sp>
      <p:sp>
        <p:nvSpPr>
          <p:cNvPr id="89" name="Google Shape;89;p1"/>
          <p:cNvSpPr txBox="1"/>
          <p:nvPr>
            <p:ph type="ctrTitle"/>
          </p:nvPr>
        </p:nvSpPr>
        <p:spPr>
          <a:xfrm>
            <a:off x="907473" y="3525982"/>
            <a:ext cx="10377054" cy="1096818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 fontScale="90000"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ct val="100000"/>
              <a:buFont typeface="Calibri"/>
              <a:buNone/>
            </a:pPr>
            <a:r>
              <a:rPr b="1" lang="lv-LV">
                <a:solidFill>
                  <a:schemeClr val="lt2"/>
                </a:solidFill>
              </a:rPr>
              <a:t>277. Mēs ceļam uz Klints šīs namu sev</a:t>
            </a:r>
            <a:endParaRPr b="1">
              <a:solidFill>
                <a:schemeClr val="lt1"/>
              </a:solidFill>
            </a:endParaRPr>
          </a:p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3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Google Shape;94;p2"/>
          <p:cNvSpPr/>
          <p:nvPr/>
        </p:nvSpPr>
        <p:spPr>
          <a:xfrm>
            <a:off x="0" y="596902"/>
            <a:ext cx="12192000" cy="541483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0" spcFirstLastPara="1" rIns="0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i="0" sz="4800" u="none" cap="none" strike="noStrike">
              <a:solidFill>
                <a:schemeClr val="lt2"/>
              </a:solidFill>
              <a:latin typeface="Open Sans Light"/>
              <a:ea typeface="Open Sans Light"/>
              <a:cs typeface="Open Sans Light"/>
              <a:sym typeface="Open Sans Light"/>
            </a:endParaRPr>
          </a:p>
        </p:txBody>
      </p:sp>
      <p:sp>
        <p:nvSpPr>
          <p:cNvPr id="95" name="Google Shape;95;p2"/>
          <p:cNvSpPr txBox="1"/>
          <p:nvPr/>
        </p:nvSpPr>
        <p:spPr>
          <a:xfrm>
            <a:off x="10829646" y="335292"/>
            <a:ext cx="756938" cy="64629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36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1.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6" name="Google Shape;96;p2"/>
          <p:cNvSpPr txBox="1"/>
          <p:nvPr/>
        </p:nvSpPr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  <p:txBody>
          <a:bodyPr anchorCtr="1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54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Mēs ceļam uz Klints šīs namu sev,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54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Uz mūžīgās Klints, uz Kristus.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54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Tāds nams nevar sabrukt pat ne tad,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54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Ja zeme, debess zustu.</a:t>
            </a:r>
            <a:endParaRPr/>
          </a:p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0" name="Shape 1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Google Shape;101;p3"/>
          <p:cNvSpPr/>
          <p:nvPr/>
        </p:nvSpPr>
        <p:spPr>
          <a:xfrm>
            <a:off x="0" y="596902"/>
            <a:ext cx="12192000" cy="541483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0" spcFirstLastPara="1" rIns="0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i="0" sz="4800" u="none" cap="none" strike="noStrike">
              <a:solidFill>
                <a:schemeClr val="lt2"/>
              </a:solidFill>
              <a:latin typeface="Open Sans Light"/>
              <a:ea typeface="Open Sans Light"/>
              <a:cs typeface="Open Sans Light"/>
              <a:sym typeface="Open Sans Light"/>
            </a:endParaRPr>
          </a:p>
        </p:txBody>
      </p:sp>
      <p:sp>
        <p:nvSpPr>
          <p:cNvPr id="102" name="Google Shape;102;p3"/>
          <p:cNvSpPr txBox="1"/>
          <p:nvPr/>
        </p:nvSpPr>
        <p:spPr>
          <a:xfrm>
            <a:off x="9833548" y="335292"/>
            <a:ext cx="1753036" cy="64629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36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Piedz.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3" name="Google Shape;103;p3"/>
          <p:cNvSpPr txBox="1"/>
          <p:nvPr/>
        </p:nvSpPr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  <p:txBody>
          <a:bodyPr anchorCtr="1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54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Tu, Kungs, mūsu Klints,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54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Tu, Kungs, mūsu Klints!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54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Lai viesuļi trako, lai viļņi krāc,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54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Tu mūsu stiprā Klints!</a:t>
            </a:r>
            <a:endParaRPr/>
          </a:p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7" name="Shape 1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" name="Google Shape;108;p4"/>
          <p:cNvSpPr/>
          <p:nvPr/>
        </p:nvSpPr>
        <p:spPr>
          <a:xfrm>
            <a:off x="0" y="596902"/>
            <a:ext cx="12192000" cy="541483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0" spcFirstLastPara="1" rIns="0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i="0" sz="4800" u="none" cap="none" strike="noStrike">
              <a:solidFill>
                <a:schemeClr val="lt2"/>
              </a:solidFill>
              <a:latin typeface="Open Sans Light"/>
              <a:ea typeface="Open Sans Light"/>
              <a:cs typeface="Open Sans Light"/>
              <a:sym typeface="Open Sans Light"/>
            </a:endParaRPr>
          </a:p>
        </p:txBody>
      </p:sp>
      <p:sp>
        <p:nvSpPr>
          <p:cNvPr id="109" name="Google Shape;109;p4"/>
          <p:cNvSpPr txBox="1"/>
          <p:nvPr/>
        </p:nvSpPr>
        <p:spPr>
          <a:xfrm>
            <a:off x="10829646" y="335292"/>
            <a:ext cx="756938" cy="64629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36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2.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0" name="Google Shape;110;p4"/>
          <p:cNvSpPr txBox="1"/>
          <p:nvPr/>
        </p:nvSpPr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  <p:txBody>
          <a:bodyPr anchorCtr="1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54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Bet daudzi uz smiltīm namu ceļ,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54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Tie cerē uz saviem spēkiem.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54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To pamats ir pasaul’s manta, gods,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54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Tie nebīst</a:t>
            </a:r>
            <a:r>
              <a:rPr lang="lv-LV" sz="54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a</a:t>
            </a:r>
            <a:r>
              <a:rPr b="0" i="0" lang="lv-LV" sz="54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s no grēkiem.</a:t>
            </a:r>
            <a:endParaRPr/>
          </a:p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4" name="Shape 1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" name="Google Shape;115;p5"/>
          <p:cNvSpPr/>
          <p:nvPr/>
        </p:nvSpPr>
        <p:spPr>
          <a:xfrm>
            <a:off x="0" y="596902"/>
            <a:ext cx="12192000" cy="541483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0" spcFirstLastPara="1" rIns="0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i="0" sz="4800" u="none" cap="none" strike="noStrike">
              <a:solidFill>
                <a:schemeClr val="lt2"/>
              </a:solidFill>
              <a:latin typeface="Open Sans Light"/>
              <a:ea typeface="Open Sans Light"/>
              <a:cs typeface="Open Sans Light"/>
              <a:sym typeface="Open Sans Light"/>
            </a:endParaRPr>
          </a:p>
        </p:txBody>
      </p:sp>
      <p:sp>
        <p:nvSpPr>
          <p:cNvPr id="116" name="Google Shape;116;p5"/>
          <p:cNvSpPr txBox="1"/>
          <p:nvPr/>
        </p:nvSpPr>
        <p:spPr>
          <a:xfrm>
            <a:off x="9833548" y="335292"/>
            <a:ext cx="1753036" cy="64629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36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Piedz.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7" name="Google Shape;117;p5"/>
          <p:cNvSpPr txBox="1"/>
          <p:nvPr/>
        </p:nvSpPr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  <p:txBody>
          <a:bodyPr anchorCtr="1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54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Tu, Kungs, mūsu Klints,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54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Tu, Kungs, mūsu Klints!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54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Lai viesuļi trako, lai viļņi krāc,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54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Tu mūsu stiprā Klints!</a:t>
            </a:r>
            <a:endParaRPr/>
          </a:p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1" name="Shape 1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" name="Google Shape;122;p6"/>
          <p:cNvSpPr/>
          <p:nvPr/>
        </p:nvSpPr>
        <p:spPr>
          <a:xfrm>
            <a:off x="0" y="596902"/>
            <a:ext cx="12192000" cy="541483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0" spcFirstLastPara="1" rIns="0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i="0" sz="4800" u="none" cap="none" strike="noStrike">
              <a:solidFill>
                <a:schemeClr val="lt2"/>
              </a:solidFill>
              <a:latin typeface="Open Sans Light"/>
              <a:ea typeface="Open Sans Light"/>
              <a:cs typeface="Open Sans Light"/>
              <a:sym typeface="Open Sans Light"/>
            </a:endParaRPr>
          </a:p>
        </p:txBody>
      </p:sp>
      <p:sp>
        <p:nvSpPr>
          <p:cNvPr id="123" name="Google Shape;123;p6"/>
          <p:cNvSpPr txBox="1"/>
          <p:nvPr/>
        </p:nvSpPr>
        <p:spPr>
          <a:xfrm>
            <a:off x="10829646" y="335292"/>
            <a:ext cx="756938" cy="64629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36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3.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4" name="Google Shape;124;p6"/>
          <p:cNvSpPr txBox="1"/>
          <p:nvPr/>
        </p:nvSpPr>
        <p:spPr>
          <a:xfrm>
            <a:off x="0" y="0"/>
            <a:ext cx="11452486" cy="6858000"/>
          </a:xfrm>
          <a:prstGeom prst="rect">
            <a:avLst/>
          </a:prstGeom>
          <a:noFill/>
          <a:ln>
            <a:noFill/>
          </a:ln>
        </p:spPr>
        <p:txBody>
          <a:bodyPr anchorCtr="1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54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Ak, nāciet, uz Klints šīs būvējiet!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54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Ak, nāciet pie darba droši!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54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Kaut sātans liek šķēršļus, cīnieties,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54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Jūs uzvarēsiet spoži!</a:t>
            </a:r>
            <a:endParaRPr/>
          </a:p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8" name="Shape 1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" name="Google Shape;129;p7"/>
          <p:cNvSpPr/>
          <p:nvPr/>
        </p:nvSpPr>
        <p:spPr>
          <a:xfrm>
            <a:off x="0" y="596902"/>
            <a:ext cx="12192000" cy="541483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0" spcFirstLastPara="1" rIns="0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i="0" sz="4800" u="none" cap="none" strike="noStrike">
              <a:solidFill>
                <a:schemeClr val="lt2"/>
              </a:solidFill>
              <a:latin typeface="Open Sans Light"/>
              <a:ea typeface="Open Sans Light"/>
              <a:cs typeface="Open Sans Light"/>
              <a:sym typeface="Open Sans Light"/>
            </a:endParaRPr>
          </a:p>
        </p:txBody>
      </p:sp>
      <p:sp>
        <p:nvSpPr>
          <p:cNvPr id="130" name="Google Shape;130;p7"/>
          <p:cNvSpPr txBox="1"/>
          <p:nvPr/>
        </p:nvSpPr>
        <p:spPr>
          <a:xfrm>
            <a:off x="9833548" y="335292"/>
            <a:ext cx="1753036" cy="64629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36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Piedz.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1" name="Google Shape;131;p7"/>
          <p:cNvSpPr txBox="1"/>
          <p:nvPr/>
        </p:nvSpPr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  <p:txBody>
          <a:bodyPr anchorCtr="1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54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Tu, Kungs, mūsu Klints,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54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Tu, Kungs, mūsu Klints!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54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Lai viesuļi trako, lai viļņi krāc,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54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Tu mūsu stiprā Klints!</a:t>
            </a:r>
            <a:endParaRPr/>
          </a:p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5" name="Shape 135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>
</file>

<file path=ppt/theme/theme1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Office Theme">
  <a:themeElements>
    <a:clrScheme name="Custom 1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4440E7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2023-10-06T20:25:52Z</dcterms:created>
  <dc:creator>Jana Janišauska</dc:creator>
</cp:coreProperties>
</file>