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1104" r:id="rId2"/>
    <p:sldId id="1098" r:id="rId3"/>
    <p:sldId id="1099" r:id="rId4"/>
    <p:sldId id="1100" r:id="rId5"/>
    <p:sldId id="1101" r:id="rId6"/>
    <p:sldId id="1102" r:id="rId7"/>
    <p:sldId id="1103" r:id="rId8"/>
    <p:sldId id="1091" r:id="rId9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2"/>
                </a:solidFill>
              </a:rPr>
              <a:t>276. Mans patvērums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Mans patvērums un mana pils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Ir Dievs, Tam uzticos.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Ar Viņu drošs ir ceļojums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Pat brīžos tumšākos.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Viņš ir mans ceļa Vadonis,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Kas visu </a:t>
            </a:r>
            <a:r>
              <a:rPr lang="lv-LV" sz="6000" dirty="0" err="1">
                <a:solidFill>
                  <a:schemeClr val="bg1"/>
                </a:solidFill>
              </a:rPr>
              <a:t>zin</a:t>
            </a:r>
            <a:r>
              <a:rPr lang="lv-LV" sz="6000" dirty="0">
                <a:solidFill>
                  <a:schemeClr val="bg1"/>
                </a:solidFill>
              </a:rPr>
              <a:t>’ un redz,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Un mīlestībā brīnišķā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Kā spārniem mani sedz.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Kad naidnieks uzbrūk, vairogs mans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Ir Dieva svētais Vārds.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Kaut tūkstoši visapkārt krīt,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Es esmu neaizskarts.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Viņš ir mans ceļa Vadonis,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Kas visu </a:t>
            </a:r>
            <a:r>
              <a:rPr lang="lv-LV" sz="6000" dirty="0" err="1">
                <a:solidFill>
                  <a:schemeClr val="bg1"/>
                </a:solidFill>
              </a:rPr>
              <a:t>zin</a:t>
            </a:r>
            <a:r>
              <a:rPr lang="lv-LV" sz="6000" dirty="0">
                <a:solidFill>
                  <a:schemeClr val="bg1"/>
                </a:solidFill>
              </a:rPr>
              <a:t>’ un redz,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Un mīlestībā brīnišķā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Kā spārniem mani sedz.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Šī drošība, ko Dievs man dod,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Ir svēta, mūžīga.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Pie Viņa vēlos vienmēr būt,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Iet Viņa vadībā.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Viņš ir mans ceļa Vadonis,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Kas visu </a:t>
            </a:r>
            <a:r>
              <a:rPr lang="lv-LV" sz="6000" dirty="0" err="1">
                <a:solidFill>
                  <a:schemeClr val="bg1"/>
                </a:solidFill>
              </a:rPr>
              <a:t>zin</a:t>
            </a:r>
            <a:r>
              <a:rPr lang="lv-LV" sz="6000" dirty="0">
                <a:solidFill>
                  <a:schemeClr val="bg1"/>
                </a:solidFill>
              </a:rPr>
              <a:t>’ un redz,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Un mīlestībā brīnišķā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Kā spārniem mani sedz.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1517</TotalTime>
  <Words>142</Words>
  <Application>Microsoft Macintosh PowerPoint</Application>
  <PresentationFormat>Widescreen</PresentationFormat>
  <Paragraphs>31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Open Sans Light</vt:lpstr>
      <vt:lpstr>Office Theme</vt:lpstr>
      <vt:lpstr>276. Mans patvērums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49</cp:revision>
  <dcterms:created xsi:type="dcterms:W3CDTF">2023-10-06T20:25:52Z</dcterms:created>
  <dcterms:modified xsi:type="dcterms:W3CDTF">2023-11-22T16:38:32Z</dcterms:modified>
</cp:coreProperties>
</file>