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1105" r:id="rId2"/>
    <p:sldId id="1099" r:id="rId3"/>
    <p:sldId id="1098" r:id="rId4"/>
    <p:sldId id="1100" r:id="rId5"/>
    <p:sldId id="1101" r:id="rId6"/>
    <p:sldId id="1102" r:id="rId7"/>
    <p:sldId id="1103" r:id="rId8"/>
    <p:sldId id="1104" r:id="rId9"/>
    <p:sldId id="1091" r:id="rId10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22/11/2023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 fontScale="90000"/>
          </a:bodyPr>
          <a:lstStyle/>
          <a:p>
            <a:r>
              <a:rPr lang="en-LV" b="1" dirty="0">
                <a:solidFill>
                  <a:schemeClr val="bg2"/>
                </a:solidFill>
              </a:rPr>
              <a:t>275. Mani laiki stāv, Kungs, Tavās rokās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Mani laiki stāv, Kungs, Tavās rokās,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Mierīgs es varu būt, mierīgs Tevī būt.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dāvā drošību, patvērums ir Tevī,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gudru sirdi man, dari stipru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Visas rūpes pie Tevis nesu, Kungs,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Uzticoties Tev, es dzīvoju.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Tu mīlot vienu neatstāj,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Palieku ja Tavā tuvumā.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Mani laiki stāv, Kungs, Tavās rokās,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Mierīgs es varu būt, mierīgs Tevī būt.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dāvā drošību, patvērums ir Tevī,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gudru sirdi man, dari stipru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Steigā, skrējienā ātri pazūd laiks,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Šaubas, raizes mani neatstāj.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Kungs, es lūdzu, nāc un apskaidro,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Vadi Debess ceļā mūžīgā!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Mani laiki stāv, Kungs, Tavās rokās,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Mierīgs es varu būt, mierīgs Tevī būt.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dāvā drošību, patvērums ir Tevī,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gudru sirdi man, dari stipru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Dienas gājums lai velti noiets nav,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Neskumsti, ka ātri aizskrien laiks.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Stundas, dienas, gadi aizlido,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Jautājums lai ir – ko ieguvu.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Mani laiki stāv, Kungs, Tavās rokās,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Mierīgs es varu būt, mierīgs Tevī būt.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Tu dāvā drošību, patvērums ir Tevī,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Dod gudru sirdi man, dari stipru to!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</TotalTime>
  <Words>244</Words>
  <Application>Microsoft Macintosh PowerPoint</Application>
  <PresentationFormat>Widescreen</PresentationFormat>
  <Paragraphs>36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Open Sans Light</vt:lpstr>
      <vt:lpstr>Office Theme</vt:lpstr>
      <vt:lpstr>275. Mani laiki stāv, Kungs, Tavās rokās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50</cp:revision>
  <dcterms:created xsi:type="dcterms:W3CDTF">2023-10-06T20:25:52Z</dcterms:created>
  <dcterms:modified xsi:type="dcterms:W3CDTF">2023-11-22T16:36:47Z</dcterms:modified>
</cp:coreProperties>
</file>