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1" r:id="rId2"/>
    <p:sldId id="1088" r:id="rId3"/>
    <p:sldId id="1098" r:id="rId4"/>
    <p:sldId id="1099" r:id="rId5"/>
    <p:sldId id="1100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273. Mēs spēsim uzvarēt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Mēs spēsim uzvarēt ticības cīņā,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 arī dzīve te ciešanas nes;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Viss, kas te notiek, ir Glābēja ziņā,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Caur kuru dzīvībai atpirkti mēs.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mūsu dēļ nesa </a:t>
            </a:r>
            <a:r>
              <a:rPr lang="lv-LV" sz="54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Golgātas</a:t>
            </a:r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krustu,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Viņa nāve mums dārga arvien;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 arī tādas mēs sāpes te justu,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mūs ar Debesīm ciešāk(i) sien.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 drosmi nesīsim pasaules nievas,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Jo zinām labi, ko Pestītājs sniedz.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mūsu dzīvība, Viņš mūsu laime,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plaukst mums sirdīs kā Debesu zieds.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Mēs Viņam ticam, kaut neredzam Viņu;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Mums krustā paslēpta dzīvība dus.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 Jēzus iedod, lai izturam cīņu,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Viņa Vārdā mums uzvara būs.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1250</TotalTime>
  <Words>133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273. Mēs spēsim uzvarēt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22</cp:revision>
  <dcterms:created xsi:type="dcterms:W3CDTF">2023-10-06T20:25:52Z</dcterms:created>
  <dcterms:modified xsi:type="dcterms:W3CDTF">2023-11-22T16:27:04Z</dcterms:modified>
</cp:coreProperties>
</file>