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g9q6JZbA/JR7Rgrh8a9VOEd2tx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272. Man it nekad nekas nav trūcis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it nekad nekas nav trūcis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netrūks nekad ar’.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tukša sirds, vai tukšas rokas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Jēzus pildīt var.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visu dārgāko ir devis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manu dzīvību,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kādēļ visu vajadzīgo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man nedotu?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dzīvē vajadzīgai maizei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Nekad Viņš neliek trūkt,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malas metu visas rūpes,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vajag(a) tik lūgt.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vien es palieku pie Viņa,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visu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palīdz manim katru dienu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dara laimīgu.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