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1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271. </a:t>
            </a:r>
            <a:r>
              <a:rPr lang="en-GB" b="1" dirty="0">
                <a:solidFill>
                  <a:schemeClr val="bg2"/>
                </a:solidFill>
              </a:rPr>
              <a:t>K</a:t>
            </a:r>
            <a:r>
              <a:rPr lang="en-LV" b="1" dirty="0">
                <a:solidFill>
                  <a:schemeClr val="bg2"/>
                </a:solidFill>
              </a:rPr>
              <a:t>ur gūt mierinājumu?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Kur gūt mierinājumu, kad bēdas,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lai dziļā tumsā gaismu rod?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Un, ja izsīkuši visi spēki,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var jaunus nogurušam dot?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Bet ir kāds, kurš nomierina bēdās,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ir nāvi uzvarējis pats,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var dziedēt katru brūci dziļu,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ir tas, kurš dāvā dzīvību.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Un Viņš rūpējas par mūsu dzīvi,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Ceļu </a:t>
            </a:r>
            <a:r>
              <a:rPr lang="lv-LV" sz="6000" dirty="0" err="1">
                <a:solidFill>
                  <a:schemeClr val="bg1"/>
                </a:solidFill>
              </a:rPr>
              <a:t>zin</a:t>
            </a:r>
            <a:r>
              <a:rPr lang="lv-LV" sz="6000" dirty="0">
                <a:solidFill>
                  <a:schemeClr val="bg1"/>
                </a:solidFill>
              </a:rPr>
              <a:t>’, ko mēs vēl neredzam,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Katru mūsu lūgumu Viņš sadzird,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ir Jēzus – Draugs vislabākais.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97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271. Kur gūt mierinājumu?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2023-11-22T16:19:29Z</dcterms:modified>
</cp:coreProperties>
</file>