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2" r:id="rId6"/>
    <p:sldId id="1101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270. Kungs, Tu spēku dod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Kungs, Tu spēku dod man un mierini,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gaismu ceļā dedz.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Dzīves vētru viļņus Tu klusini,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varu es pastāvēt.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 katru dienu sniedz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 mīlestību šo.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Tu, kas zvaigznēm reiz ceļu noliki,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Arī mani uzlūko.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Kungs, Tu stiprus ticības spārnus dod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tiecos Debesīs.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Tevī palikt, patverties ilgojos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mūžīgi dzīvot vēl.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 katru dienu sniedz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 mīlestību šo.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Tu, kas zvaigznēm reiz ceļu noliki,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Arī mani uzlūko.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Tava žēlastība no krusta plūst,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No Jēzus upura.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Dziļā pateicībā to pieņemu,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 dārgākā dāvana.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 katru dienu sniedz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 mīlestību šo.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Tu, kas zvaigznēm reiz ceļu noliki,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Arī mani uzlūko.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145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270. Kungs, Tu spēku dod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2023-11-22T16:18:05Z</dcterms:modified>
</cp:coreProperties>
</file>